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3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35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16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349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9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74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23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64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31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80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4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57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82E64E-64F3-4E4A-87E6-9CF703CF59D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7FE77-BD25-4403-8A60-F8676922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8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F2E79F4-14A0-5423-694C-46ED39130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522" y="1448937"/>
            <a:ext cx="5772956" cy="8154538"/>
          </a:xfrm>
          <a:prstGeom prst="rect">
            <a:avLst/>
          </a:prstGeom>
        </p:spPr>
      </p:pic>
      <p:sp>
        <p:nvSpPr>
          <p:cNvPr id="4" name="矢印: 上 3">
            <a:extLst>
              <a:ext uri="{FF2B5EF4-FFF2-40B4-BE49-F238E27FC236}">
                <a16:creationId xmlns:a16="http://schemas.microsoft.com/office/drawing/2014/main" id="{61BD08FD-7AFC-BB07-6CC1-B9EC6266A9A2}"/>
              </a:ext>
            </a:extLst>
          </p:cNvPr>
          <p:cNvSpPr/>
          <p:nvPr/>
        </p:nvSpPr>
        <p:spPr>
          <a:xfrm>
            <a:off x="2770496" y="614149"/>
            <a:ext cx="327546" cy="978408"/>
          </a:xfrm>
          <a:prstGeom prst="up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69FBD1-17B7-B4D4-349D-457CB6C9D557}"/>
              </a:ext>
            </a:extLst>
          </p:cNvPr>
          <p:cNvSpPr txBox="1"/>
          <p:nvPr/>
        </p:nvSpPr>
        <p:spPr>
          <a:xfrm>
            <a:off x="3169670" y="918687"/>
            <a:ext cx="215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solidFill>
                  <a:srgbClr val="FF0000"/>
                </a:solidFill>
              </a:rPr>
              <a:t>会場はこの先です</a:t>
            </a:r>
          </a:p>
        </p:txBody>
      </p:sp>
    </p:spTree>
    <p:extLst>
      <p:ext uri="{BB962C8B-B14F-4D97-AF65-F5344CB8AC3E}">
        <p14:creationId xmlns:p14="http://schemas.microsoft.com/office/powerpoint/2010/main" val="3550064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5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Yuta Masuda</dc:creator>
  <cp:lastModifiedBy>Yuta Masuda</cp:lastModifiedBy>
  <cp:revision>1</cp:revision>
  <dcterms:created xsi:type="dcterms:W3CDTF">2026-03-30T23:35:13Z</dcterms:created>
  <dcterms:modified xsi:type="dcterms:W3CDTF">2026-03-30T23:37:16Z</dcterms:modified>
</cp:coreProperties>
</file>