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sldIdLst>
    <p:sldId id="259" r:id="rId2"/>
    <p:sldId id="257" r:id="rId3"/>
  </p:sldIdLst>
  <p:sldSz cx="12192000" cy="16256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B67692-2A2A-4753-884A-A555A61A7B0F}" v="5" dt="2026-03-11T11:35:05.61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20" autoAdjust="0"/>
    <p:restoredTop sz="95009" autoAdjust="0"/>
  </p:normalViewPr>
  <p:slideViewPr>
    <p:cSldViewPr snapToGrid="0">
      <p:cViewPr varScale="1">
        <p:scale>
          <a:sx n="41" d="100"/>
          <a:sy n="41" d="100"/>
        </p:scale>
        <p:origin x="2212"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植木 千尋" userId="16054652463_tp_box_2" providerId="OAuth2" clId="{5A7047E4-35E6-4557-BB0D-A33D9127DA0A}"/>
    <pc:docChg chg="undo custSel addSld delSld modSld modNotesMaster">
      <pc:chgData name="植木 千尋" userId="16054652463_tp_box_2" providerId="OAuth2" clId="{5A7047E4-35E6-4557-BB0D-A33D9127DA0A}" dt="2026-03-11T11:36:52.575" v="1334" actId="20577"/>
      <pc:docMkLst>
        <pc:docMk/>
      </pc:docMkLst>
      <pc:sldChg chg="addSp delSp modSp add mod">
        <pc:chgData name="植木 千尋" userId="16054652463_tp_box_2" providerId="OAuth2" clId="{5A7047E4-35E6-4557-BB0D-A33D9127DA0A}" dt="2026-03-09T09:05:48.479" v="1164" actId="1076"/>
        <pc:sldMkLst>
          <pc:docMk/>
          <pc:sldMk cId="0" sldId="257"/>
        </pc:sldMkLst>
        <pc:spChg chg="mod">
          <ac:chgData name="植木 千尋" userId="16054652463_tp_box_2" providerId="OAuth2" clId="{5A7047E4-35E6-4557-BB0D-A33D9127DA0A}" dt="2026-03-09T08:28:11.997" v="1082" actId="1076"/>
          <ac:spMkLst>
            <pc:docMk/>
            <pc:sldMk cId="0" sldId="257"/>
            <ac:spMk id="2" creationId="{00000000-0000-0000-0000-000000000000}"/>
          </ac:spMkLst>
        </pc:spChg>
        <pc:spChg chg="mod">
          <ac:chgData name="植木 千尋" userId="16054652463_tp_box_2" providerId="OAuth2" clId="{5A7047E4-35E6-4557-BB0D-A33D9127DA0A}" dt="2026-03-05T04:58:30.667" v="663" actId="1035"/>
          <ac:spMkLst>
            <pc:docMk/>
            <pc:sldMk cId="0" sldId="257"/>
            <ac:spMk id="4" creationId="{00000000-0000-0000-0000-000000000000}"/>
          </ac:spMkLst>
        </pc:spChg>
        <pc:spChg chg="add mod">
          <ac:chgData name="植木 千尋" userId="16054652463_tp_box_2" providerId="OAuth2" clId="{5A7047E4-35E6-4557-BB0D-A33D9127DA0A}" dt="2026-03-06T02:13:18.838" v="1077" actId="1076"/>
          <ac:spMkLst>
            <pc:docMk/>
            <pc:sldMk cId="0" sldId="257"/>
            <ac:spMk id="15" creationId="{97269337-CA08-5875-92F2-FD0F2AA7F8AD}"/>
          </ac:spMkLst>
        </pc:spChg>
        <pc:spChg chg="mod">
          <ac:chgData name="植木 千尋" userId="16054652463_tp_box_2" providerId="OAuth2" clId="{5A7047E4-35E6-4557-BB0D-A33D9127DA0A}" dt="2026-03-05T04:58:20.815" v="655" actId="1076"/>
          <ac:spMkLst>
            <pc:docMk/>
            <pc:sldMk cId="0" sldId="257"/>
            <ac:spMk id="16" creationId="{00000000-0000-0000-0000-000000000000}"/>
          </ac:spMkLst>
        </pc:spChg>
        <pc:spChg chg="mod">
          <ac:chgData name="植木 千尋" userId="16054652463_tp_box_2" providerId="OAuth2" clId="{5A7047E4-35E6-4557-BB0D-A33D9127DA0A}" dt="2026-03-05T04:58:34.141" v="664" actId="1076"/>
          <ac:spMkLst>
            <pc:docMk/>
            <pc:sldMk cId="0" sldId="257"/>
            <ac:spMk id="17" creationId="{00000000-0000-0000-0000-000000000000}"/>
          </ac:spMkLst>
        </pc:spChg>
        <pc:spChg chg="add mod">
          <ac:chgData name="植木 千尋" userId="16054652463_tp_box_2" providerId="OAuth2" clId="{5A7047E4-35E6-4557-BB0D-A33D9127DA0A}" dt="2026-03-06T02:06:46.349" v="1013"/>
          <ac:spMkLst>
            <pc:docMk/>
            <pc:sldMk cId="0" sldId="257"/>
            <ac:spMk id="20" creationId="{3C324A74-D8D8-7094-ECBF-362B9A9FC9AA}"/>
          </ac:spMkLst>
        </pc:spChg>
        <pc:spChg chg="add mod">
          <ac:chgData name="植木 千尋" userId="16054652463_tp_box_2" providerId="OAuth2" clId="{5A7047E4-35E6-4557-BB0D-A33D9127DA0A}" dt="2026-03-05T04:57:21.934" v="641" actId="1076"/>
          <ac:spMkLst>
            <pc:docMk/>
            <pc:sldMk cId="0" sldId="257"/>
            <ac:spMk id="26" creationId="{01E4FA65-50EF-E74A-7401-D78089855335}"/>
          </ac:spMkLst>
        </pc:spChg>
        <pc:grpChg chg="mod">
          <ac:chgData name="植木 千尋" userId="16054652463_tp_box_2" providerId="OAuth2" clId="{5A7047E4-35E6-4557-BB0D-A33D9127DA0A}" dt="2026-03-05T04:58:20.815" v="655" actId="1076"/>
          <ac:grpSpMkLst>
            <pc:docMk/>
            <pc:sldMk cId="0" sldId="257"/>
            <ac:grpSpMk id="5" creationId="{00000000-0000-0000-0000-000000000000}"/>
          </ac:grpSpMkLst>
        </pc:grpChg>
        <pc:grpChg chg="mod">
          <ac:chgData name="植木 千尋" userId="16054652463_tp_box_2" providerId="OAuth2" clId="{5A7047E4-35E6-4557-BB0D-A33D9127DA0A}" dt="2026-03-05T04:58:20.815" v="655" actId="1076"/>
          <ac:grpSpMkLst>
            <pc:docMk/>
            <pc:sldMk cId="0" sldId="257"/>
            <ac:grpSpMk id="8" creationId="{00000000-0000-0000-0000-000000000000}"/>
          </ac:grpSpMkLst>
        </pc:grpChg>
        <pc:grpChg chg="mod">
          <ac:chgData name="植木 千尋" userId="16054652463_tp_box_2" providerId="OAuth2" clId="{5A7047E4-35E6-4557-BB0D-A33D9127DA0A}" dt="2026-03-05T04:58:20.815" v="655" actId="1076"/>
          <ac:grpSpMkLst>
            <pc:docMk/>
            <pc:sldMk cId="0" sldId="257"/>
            <ac:grpSpMk id="11" creationId="{00000000-0000-0000-0000-000000000000}"/>
          </ac:grpSpMkLst>
        </pc:grpChg>
        <pc:picChg chg="add mod">
          <ac:chgData name="植木 千尋" userId="16054652463_tp_box_2" providerId="OAuth2" clId="{5A7047E4-35E6-4557-BB0D-A33D9127DA0A}" dt="2026-03-09T09:05:48.479" v="1164" actId="1076"/>
          <ac:picMkLst>
            <pc:docMk/>
            <pc:sldMk cId="0" sldId="257"/>
            <ac:picMk id="14" creationId="{475536E7-C24D-D370-8B6D-2BC3933FCAD0}"/>
          </ac:picMkLst>
        </pc:picChg>
      </pc:sldChg>
      <pc:sldChg chg="addSp delSp modSp mod">
        <pc:chgData name="植木 千尋" userId="16054652463_tp_box_2" providerId="OAuth2" clId="{5A7047E4-35E6-4557-BB0D-A33D9127DA0A}" dt="2026-03-11T11:36:52.575" v="1334" actId="20577"/>
        <pc:sldMkLst>
          <pc:docMk/>
          <pc:sldMk cId="189263837" sldId="259"/>
        </pc:sldMkLst>
        <pc:spChg chg="mod">
          <ac:chgData name="植木 千尋" userId="16054652463_tp_box_2" providerId="OAuth2" clId="{5A7047E4-35E6-4557-BB0D-A33D9127DA0A}" dt="2026-03-05T04:46:54.905" v="509" actId="1035"/>
          <ac:spMkLst>
            <pc:docMk/>
            <pc:sldMk cId="189263837" sldId="259"/>
            <ac:spMk id="2" creationId="{BD03E693-8F28-B501-A58D-FB6D5BA144B7}"/>
          </ac:spMkLst>
        </pc:spChg>
        <pc:spChg chg="mod">
          <ac:chgData name="植木 千尋" userId="16054652463_tp_box_2" providerId="OAuth2" clId="{5A7047E4-35E6-4557-BB0D-A33D9127DA0A}" dt="2026-03-05T04:46:36.425" v="449" actId="1035"/>
          <ac:spMkLst>
            <pc:docMk/>
            <pc:sldMk cId="189263837" sldId="259"/>
            <ac:spMk id="5" creationId="{EB9ECA07-5414-B98D-935F-5757FBFA68D0}"/>
          </ac:spMkLst>
        </pc:spChg>
        <pc:spChg chg="del mod">
          <ac:chgData name="植木 千尋" userId="16054652463_tp_box_2" providerId="OAuth2" clId="{5A7047E4-35E6-4557-BB0D-A33D9127DA0A}" dt="2026-03-11T08:27:14.854" v="1166" actId="478"/>
          <ac:spMkLst>
            <pc:docMk/>
            <pc:sldMk cId="189263837" sldId="259"/>
            <ac:spMk id="6" creationId="{40A7CF23-F723-FD46-493F-03EA208A1A02}"/>
          </ac:spMkLst>
        </pc:spChg>
        <pc:spChg chg="mod">
          <ac:chgData name="植木 千尋" userId="16054652463_tp_box_2" providerId="OAuth2" clId="{5A7047E4-35E6-4557-BB0D-A33D9127DA0A}" dt="2026-03-11T11:36:45.685" v="1328" actId="20577"/>
          <ac:spMkLst>
            <pc:docMk/>
            <pc:sldMk cId="189263837" sldId="259"/>
            <ac:spMk id="7" creationId="{8BE20F54-31A4-A72A-403D-800247D2AE5F}"/>
          </ac:spMkLst>
        </pc:spChg>
        <pc:spChg chg="mod">
          <ac:chgData name="植木 千尋" userId="16054652463_tp_box_2" providerId="OAuth2" clId="{5A7047E4-35E6-4557-BB0D-A33D9127DA0A}" dt="2026-03-05T05:03:06.151" v="825" actId="1076"/>
          <ac:spMkLst>
            <pc:docMk/>
            <pc:sldMk cId="189263837" sldId="259"/>
            <ac:spMk id="8" creationId="{7AF246E0-16BF-BF7E-BD49-86CC24092018}"/>
          </ac:spMkLst>
        </pc:spChg>
        <pc:spChg chg="mod">
          <ac:chgData name="植木 千尋" userId="16054652463_tp_box_2" providerId="OAuth2" clId="{5A7047E4-35E6-4557-BB0D-A33D9127DA0A}" dt="2026-03-05T04:59:02.260" v="676" actId="20577"/>
          <ac:spMkLst>
            <pc:docMk/>
            <pc:sldMk cId="189263837" sldId="259"/>
            <ac:spMk id="9" creationId="{96631022-460B-BDE6-8CF1-4802E3D1C1F3}"/>
          </ac:spMkLst>
        </pc:spChg>
        <pc:spChg chg="mod">
          <ac:chgData name="植木 千尋" userId="16054652463_tp_box_2" providerId="OAuth2" clId="{5A7047E4-35E6-4557-BB0D-A33D9127DA0A}" dt="2026-03-05T04:46:26.489" v="422" actId="1036"/>
          <ac:spMkLst>
            <pc:docMk/>
            <pc:sldMk cId="189263837" sldId="259"/>
            <ac:spMk id="10" creationId="{3FD92AA7-BFB7-2F50-EBF3-DBC63823F346}"/>
          </ac:spMkLst>
        </pc:spChg>
        <pc:spChg chg="mod">
          <ac:chgData name="植木 千尋" userId="16054652463_tp_box_2" providerId="OAuth2" clId="{5A7047E4-35E6-4557-BB0D-A33D9127DA0A}" dt="2026-03-05T04:47:21.710" v="526" actId="255"/>
          <ac:spMkLst>
            <pc:docMk/>
            <pc:sldMk cId="189263837" sldId="259"/>
            <ac:spMk id="11" creationId="{C22DECCD-D3B8-DE6A-AA22-1423235EE28F}"/>
          </ac:spMkLst>
        </pc:spChg>
        <pc:spChg chg="mod">
          <ac:chgData name="植木 千尋" userId="16054652463_tp_box_2" providerId="OAuth2" clId="{5A7047E4-35E6-4557-BB0D-A33D9127DA0A}" dt="2026-03-05T04:33:06.822" v="269"/>
          <ac:spMkLst>
            <pc:docMk/>
            <pc:sldMk cId="189263837" sldId="259"/>
            <ac:spMk id="12" creationId="{5804A20C-2189-42E6-2E4D-3D717A40F01C}"/>
          </ac:spMkLst>
        </pc:spChg>
        <pc:spChg chg="add del mod">
          <ac:chgData name="植木 千尋" userId="16054652463_tp_box_2" providerId="OAuth2" clId="{5A7047E4-35E6-4557-BB0D-A33D9127DA0A}" dt="2026-03-11T08:29:13.720" v="1171" actId="478"/>
          <ac:spMkLst>
            <pc:docMk/>
            <pc:sldMk cId="189263837" sldId="259"/>
            <ac:spMk id="13" creationId="{1E21BC42-FDDF-C7ED-4160-658F6CE72C5C}"/>
          </ac:spMkLst>
        </pc:spChg>
        <pc:spChg chg="add mod">
          <ac:chgData name="植木 千尋" userId="16054652463_tp_box_2" providerId="OAuth2" clId="{5A7047E4-35E6-4557-BB0D-A33D9127DA0A}" dt="2026-03-11T11:36:29.195" v="1316" actId="20577"/>
          <ac:spMkLst>
            <pc:docMk/>
            <pc:sldMk cId="189263837" sldId="259"/>
            <ac:spMk id="18" creationId="{8F4485FF-94EB-CD1B-496E-AB428FEFAE71}"/>
          </ac:spMkLst>
        </pc:spChg>
        <pc:spChg chg="add mod">
          <ac:chgData name="植木 千尋" userId="16054652463_tp_box_2" providerId="OAuth2" clId="{5A7047E4-35E6-4557-BB0D-A33D9127DA0A}" dt="2026-03-11T11:36:39.927" v="1324" actId="20577"/>
          <ac:spMkLst>
            <pc:docMk/>
            <pc:sldMk cId="189263837" sldId="259"/>
            <ac:spMk id="19" creationId="{6D37F616-A77C-5A29-1F8A-948B45303369}"/>
          </ac:spMkLst>
        </pc:spChg>
        <pc:spChg chg="add mod">
          <ac:chgData name="植木 千尋" userId="16054652463_tp_box_2" providerId="OAuth2" clId="{5A7047E4-35E6-4557-BB0D-A33D9127DA0A}" dt="2026-03-05T05:03:01.118" v="824" actId="1076"/>
          <ac:spMkLst>
            <pc:docMk/>
            <pc:sldMk cId="189263837" sldId="259"/>
            <ac:spMk id="21" creationId="{CA5594F7-3A8E-E437-DB31-7211B13776A2}"/>
          </ac:spMkLst>
        </pc:spChg>
        <pc:spChg chg="add mod">
          <ac:chgData name="植木 千尋" userId="16054652463_tp_box_2" providerId="OAuth2" clId="{5A7047E4-35E6-4557-BB0D-A33D9127DA0A}" dt="2026-03-11T11:36:36.711" v="1322" actId="20577"/>
          <ac:spMkLst>
            <pc:docMk/>
            <pc:sldMk cId="189263837" sldId="259"/>
            <ac:spMk id="23" creationId="{345866A7-A006-A61D-14C5-3CCF2F540CBD}"/>
          </ac:spMkLst>
        </pc:spChg>
        <pc:spChg chg="mod">
          <ac:chgData name="植木 千尋" userId="16054652463_tp_box_2" providerId="OAuth2" clId="{5A7047E4-35E6-4557-BB0D-A33D9127DA0A}" dt="2026-03-11T11:36:52.575" v="1334" actId="20577"/>
          <ac:spMkLst>
            <pc:docMk/>
            <pc:sldMk cId="189263837" sldId="259"/>
            <ac:spMk id="24" creationId="{E198ACA6-67B2-2B9A-4AF9-DDA1059368D3}"/>
          </ac:spMkLst>
        </pc:spChg>
        <pc:spChg chg="mod">
          <ac:chgData name="植木 千尋" userId="16054652463_tp_box_2" providerId="OAuth2" clId="{5A7047E4-35E6-4557-BB0D-A33D9127DA0A}" dt="2026-03-05T04:59:43.492" v="693" actId="1076"/>
          <ac:spMkLst>
            <pc:docMk/>
            <pc:sldMk cId="189263837" sldId="259"/>
            <ac:spMk id="27" creationId="{54D69809-1576-89CA-799A-3B6ACD337ABE}"/>
          </ac:spMkLst>
        </pc:spChg>
        <pc:spChg chg="mod">
          <ac:chgData name="植木 千尋" userId="16054652463_tp_box_2" providerId="OAuth2" clId="{5A7047E4-35E6-4557-BB0D-A33D9127DA0A}" dt="2026-03-11T11:36:34.073" v="1320" actId="20577"/>
          <ac:spMkLst>
            <pc:docMk/>
            <pc:sldMk cId="189263837" sldId="259"/>
            <ac:spMk id="28" creationId="{B5C6865B-C27A-BEAF-B10B-7D796D2B6842}"/>
          </ac:spMkLst>
        </pc:spChg>
        <pc:spChg chg="mod">
          <ac:chgData name="植木 千尋" userId="16054652463_tp_box_2" providerId="OAuth2" clId="{5A7047E4-35E6-4557-BB0D-A33D9127DA0A}" dt="2026-03-05T05:03:13.117" v="826" actId="1076"/>
          <ac:spMkLst>
            <pc:docMk/>
            <pc:sldMk cId="189263837" sldId="259"/>
            <ac:spMk id="31" creationId="{F3CA7BC0-A632-D165-FA4B-C0A7847ED540}"/>
          </ac:spMkLst>
        </pc:spChg>
        <pc:spChg chg="mod">
          <ac:chgData name="植木 千尋" userId="16054652463_tp_box_2" providerId="OAuth2" clId="{5A7047E4-35E6-4557-BB0D-A33D9127DA0A}" dt="2026-03-09T08:44:49.587" v="1150" actId="20577"/>
          <ac:spMkLst>
            <pc:docMk/>
            <pc:sldMk cId="189263837" sldId="259"/>
            <ac:spMk id="32" creationId="{53537B73-9DFC-2C10-2F60-DF163963F330}"/>
          </ac:spMkLst>
        </pc:spChg>
        <pc:spChg chg="mod">
          <ac:chgData name="植木 千尋" userId="16054652463_tp_box_2" providerId="OAuth2" clId="{5A7047E4-35E6-4557-BB0D-A33D9127DA0A}" dt="2026-03-05T09:46:00.120" v="855" actId="20577"/>
          <ac:spMkLst>
            <pc:docMk/>
            <pc:sldMk cId="189263837" sldId="259"/>
            <ac:spMk id="37" creationId="{AF6D32A5-2FDC-E85C-92F5-830A04398B3B}"/>
          </ac:spMkLst>
        </pc:spChg>
        <pc:spChg chg="mod">
          <ac:chgData name="植木 千尋" userId="16054652463_tp_box_2" providerId="OAuth2" clId="{5A7047E4-35E6-4557-BB0D-A33D9127DA0A}" dt="2026-03-06T02:06:32.343" v="1012" actId="20577"/>
          <ac:spMkLst>
            <pc:docMk/>
            <pc:sldMk cId="189263837" sldId="259"/>
            <ac:spMk id="38" creationId="{BDF2E8D5-F977-3A45-B1E2-7074778ADDAB}"/>
          </ac:spMkLst>
        </pc:spChg>
        <pc:spChg chg="mod">
          <ac:chgData name="植木 千尋" userId="16054652463_tp_box_2" providerId="OAuth2" clId="{5A7047E4-35E6-4557-BB0D-A33D9127DA0A}" dt="2026-03-05T09:45:49.725" v="844" actId="20577"/>
          <ac:spMkLst>
            <pc:docMk/>
            <pc:sldMk cId="189263837" sldId="259"/>
            <ac:spMk id="39" creationId="{CC1386A6-6B1D-2CEE-C430-13992A16B11E}"/>
          </ac:spMkLst>
        </pc:spChg>
        <pc:spChg chg="mod">
          <ac:chgData name="植木 千尋" userId="16054652463_tp_box_2" providerId="OAuth2" clId="{5A7047E4-35E6-4557-BB0D-A33D9127DA0A}" dt="2026-03-05T09:42:19.929" v="832" actId="20577"/>
          <ac:spMkLst>
            <pc:docMk/>
            <pc:sldMk cId="189263837" sldId="259"/>
            <ac:spMk id="48" creationId="{ABEEC974-61F2-784A-4EA3-A986C7A5FAED}"/>
          </ac:spMkLst>
        </pc:spChg>
        <pc:spChg chg="mod">
          <ac:chgData name="植木 千尋" userId="16054652463_tp_box_2" providerId="OAuth2" clId="{5A7047E4-35E6-4557-BB0D-A33D9127DA0A}" dt="2026-03-05T04:36:14.805" v="309" actId="1076"/>
          <ac:spMkLst>
            <pc:docMk/>
            <pc:sldMk cId="189263837" sldId="259"/>
            <ac:spMk id="54" creationId="{E3441619-54D4-9671-00EF-2B3BD86B7017}"/>
          </ac:spMkLst>
        </pc:spChg>
        <pc:grpChg chg="mod">
          <ac:chgData name="植木 千尋" userId="16054652463_tp_box_2" providerId="OAuth2" clId="{5A7047E4-35E6-4557-BB0D-A33D9127DA0A}" dt="2026-03-05T04:50:05.834" v="540" actId="1036"/>
          <ac:grpSpMkLst>
            <pc:docMk/>
            <pc:sldMk cId="189263837" sldId="259"/>
            <ac:grpSpMk id="3" creationId="{2E52B370-9CA8-D830-1CA6-7C0C6D6BB67E}"/>
          </ac:grpSpMkLst>
        </pc:grpChg>
        <pc:grpChg chg="mod">
          <ac:chgData name="植木 千尋" userId="16054652463_tp_box_2" providerId="OAuth2" clId="{5A7047E4-35E6-4557-BB0D-A33D9127DA0A}" dt="2026-03-05T04:47:00.675" v="524" actId="1036"/>
          <ac:grpSpMkLst>
            <pc:docMk/>
            <pc:sldMk cId="189263837" sldId="259"/>
            <ac:grpSpMk id="17" creationId="{748C4629-8B08-B028-522C-4C52307C8CEA}"/>
          </ac:grpSpMkLst>
        </pc:grpChg>
        <pc:picChg chg="add mod">
          <ac:chgData name="植木 千尋" userId="16054652463_tp_box_2" providerId="OAuth2" clId="{5A7047E4-35E6-4557-BB0D-A33D9127DA0A}" dt="2026-03-09T09:05:38.176" v="1156" actId="1076"/>
          <ac:picMkLst>
            <pc:docMk/>
            <pc:sldMk cId="189263837" sldId="259"/>
            <ac:picMk id="15" creationId="{973529CB-445D-394A-4C82-2E207948D5E2}"/>
          </ac:picMkLst>
        </pc:picChg>
      </pc:sldChg>
      <pc:sldChg chg="add del">
        <pc:chgData name="植木 千尋" userId="16054652463_tp_box_2" providerId="OAuth2" clId="{5A7047E4-35E6-4557-BB0D-A33D9127DA0A}" dt="2026-03-11T08:29:03.837" v="1168" actId="47"/>
        <pc:sldMkLst>
          <pc:docMk/>
          <pc:sldMk cId="2171183957" sldId="26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5448" cy="497838"/>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3" y="1"/>
            <a:ext cx="2945448" cy="497838"/>
          </a:xfrm>
          <a:prstGeom prst="rect">
            <a:avLst/>
          </a:prstGeom>
        </p:spPr>
        <p:txBody>
          <a:bodyPr vert="horz" lIns="91312" tIns="45656" rIns="91312" bIns="45656" rtlCol="0"/>
          <a:lstStyle>
            <a:lvl1pPr algn="r">
              <a:defRPr sz="1200"/>
            </a:lvl1pPr>
          </a:lstStyle>
          <a:p>
            <a:fld id="{4038C986-4F35-49DA-AA30-8CDDF1A24A53}" type="datetimeFigureOut">
              <a:rPr kumimoji="1" lang="ja-JP" altLang="en-US" smtClean="0"/>
              <a:t>2026/3/11</a:t>
            </a:fld>
            <a:endParaRPr kumimoji="1" lang="ja-JP" altLang="en-US"/>
          </a:p>
        </p:txBody>
      </p:sp>
      <p:sp>
        <p:nvSpPr>
          <p:cNvPr id="4" name="スライド イメージ プレースホルダー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91312" tIns="45656" rIns="91312" bIns="45656" rtlCol="0" anchor="ctr"/>
          <a:lstStyle/>
          <a:p>
            <a:endParaRPr lang="ja-JP" altLang="en-US"/>
          </a:p>
        </p:txBody>
      </p:sp>
      <p:sp>
        <p:nvSpPr>
          <p:cNvPr id="5" name="ノート プレースホルダー 4"/>
          <p:cNvSpPr>
            <a:spLocks noGrp="1"/>
          </p:cNvSpPr>
          <p:nvPr>
            <p:ph type="body" sz="quarter" idx="3"/>
          </p:nvPr>
        </p:nvSpPr>
        <p:spPr>
          <a:xfrm>
            <a:off x="680085" y="4777027"/>
            <a:ext cx="5437506" cy="3908187"/>
          </a:xfrm>
          <a:prstGeom prst="rect">
            <a:avLst/>
          </a:prstGeom>
        </p:spPr>
        <p:txBody>
          <a:bodyPr vert="horz" lIns="91312" tIns="45656" rIns="91312" bIns="4565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800"/>
            <a:ext cx="2945448" cy="497838"/>
          </a:xfrm>
          <a:prstGeom prst="rect">
            <a:avLst/>
          </a:prstGeom>
        </p:spPr>
        <p:txBody>
          <a:bodyPr vert="horz" lIns="91312" tIns="45656" rIns="91312" bIns="4565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3" y="9428800"/>
            <a:ext cx="2945448" cy="497838"/>
          </a:xfrm>
          <a:prstGeom prst="rect">
            <a:avLst/>
          </a:prstGeom>
        </p:spPr>
        <p:txBody>
          <a:bodyPr vert="horz" lIns="91312" tIns="45656" rIns="91312" bIns="45656" rtlCol="0" anchor="b"/>
          <a:lstStyle>
            <a:lvl1pPr algn="r">
              <a:defRPr sz="1200"/>
            </a:lvl1pPr>
          </a:lstStyle>
          <a:p>
            <a:fld id="{CC0D8E58-9960-41DD-8A0C-2C5B1347BB06}" type="slidenum">
              <a:rPr kumimoji="1" lang="ja-JP" altLang="en-US" smtClean="0"/>
              <a:t>‹#›</a:t>
            </a:fld>
            <a:endParaRPr kumimoji="1" lang="ja-JP" altLang="en-US"/>
          </a:p>
        </p:txBody>
      </p:sp>
    </p:spTree>
    <p:extLst>
      <p:ext uri="{BB962C8B-B14F-4D97-AF65-F5344CB8AC3E}">
        <p14:creationId xmlns:p14="http://schemas.microsoft.com/office/powerpoint/2010/main" val="13550824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659154-511C-DDC6-3C2E-3B592C0916C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61224A7-2F08-83F3-F68A-4FFEC257004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43AB2AD-0440-E4B5-D3EA-7CD328750077}"/>
              </a:ext>
            </a:extLst>
          </p:cNvPr>
          <p:cNvSpPr>
            <a:spLocks noGrp="1"/>
          </p:cNvSpPr>
          <p:nvPr>
            <p:ph type="body" idx="1"/>
          </p:nvPr>
        </p:nvSpPr>
        <p:spPr/>
        <p:txBody>
          <a:bodyPr/>
          <a:lstStyle/>
          <a:p>
            <a:pPr algn="ctr"/>
            <a:r>
              <a:rPr lang="ja-JP" altLang="en-US" dirty="0">
                <a:latin typeface="メイリオ"/>
                <a:ea typeface="メイリオ"/>
              </a:rPr>
              <a:t>テーマ：「病理診断に悩んだ症例」</a:t>
            </a:r>
            <a:endParaRPr lang="ja-JP" altLang="ja-JP" dirty="0">
              <a:ea typeface="ＭＳ Ｐゴシック"/>
              <a:cs typeface="Calibri"/>
            </a:endParaRPr>
          </a:p>
          <a:p>
            <a:pPr algn="ctr"/>
            <a:r>
              <a:rPr lang="ja-JP" altLang="en-US" dirty="0">
                <a:latin typeface="メイリオ"/>
                <a:ea typeface="メイリオ"/>
              </a:rPr>
              <a:t>概　要：7分講演＋3分質疑応答</a:t>
            </a:r>
            <a:endParaRPr lang="ja-JP" altLang="ja-JP" dirty="0">
              <a:ea typeface="ＭＳ Ｐゴシック"/>
              <a:cs typeface="Calibri"/>
            </a:endParaRPr>
          </a:p>
          <a:p>
            <a:endParaRPr kumimoji="1" lang="ja-JP" altLang="en-US" dirty="0"/>
          </a:p>
        </p:txBody>
      </p:sp>
      <p:sp>
        <p:nvSpPr>
          <p:cNvPr id="4" name="スライド番号プレースホルダー 3">
            <a:extLst>
              <a:ext uri="{FF2B5EF4-FFF2-40B4-BE49-F238E27FC236}">
                <a16:creationId xmlns:a16="http://schemas.microsoft.com/office/drawing/2014/main" id="{CF93BDE6-8AE9-7D02-E59B-B0C8FD27112A}"/>
              </a:ext>
            </a:extLst>
          </p:cNvPr>
          <p:cNvSpPr>
            <a:spLocks noGrp="1"/>
          </p:cNvSpPr>
          <p:nvPr>
            <p:ph type="sldNum" sz="quarter" idx="10"/>
          </p:nvPr>
        </p:nvSpPr>
        <p:spPr/>
        <p:txBody>
          <a:bodyPr/>
          <a:lstStyle/>
          <a:p>
            <a:fld id="{CC0D8E58-9960-41DD-8A0C-2C5B1347BB06}" type="slidenum">
              <a:rPr kumimoji="1" lang="ja-JP" altLang="en-US" smtClean="0"/>
              <a:t>1</a:t>
            </a:fld>
            <a:endParaRPr kumimoji="1" lang="ja-JP" altLang="en-US"/>
          </a:p>
        </p:txBody>
      </p:sp>
    </p:spTree>
    <p:extLst>
      <p:ext uri="{BB962C8B-B14F-4D97-AF65-F5344CB8AC3E}">
        <p14:creationId xmlns:p14="http://schemas.microsoft.com/office/powerpoint/2010/main" val="4056799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7072379-71DE-48AC-96BF-C4C7FEAD3648}"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BC539A6-4EE7-4315-86D0-D2F52BF2602E}" type="slidenum">
              <a:rPr kumimoji="1" lang="ja-JP" altLang="en-US" smtClean="0"/>
              <a:t>‹#›</a:t>
            </a:fld>
            <a:endParaRPr kumimoji="1" lang="ja-JP" altLang="en-US"/>
          </a:p>
        </p:txBody>
      </p:sp>
    </p:spTree>
    <p:extLst>
      <p:ext uri="{BB962C8B-B14F-4D97-AF65-F5344CB8AC3E}">
        <p14:creationId xmlns:p14="http://schemas.microsoft.com/office/powerpoint/2010/main" val="3760393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7072379-71DE-48AC-96BF-C4C7FEAD3648}"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BC539A6-4EE7-4315-86D0-D2F52BF2602E}" type="slidenum">
              <a:rPr kumimoji="1" lang="ja-JP" altLang="en-US" smtClean="0"/>
              <a:t>‹#›</a:t>
            </a:fld>
            <a:endParaRPr kumimoji="1" lang="ja-JP" altLang="en-US"/>
          </a:p>
        </p:txBody>
      </p:sp>
    </p:spTree>
    <p:extLst>
      <p:ext uri="{BB962C8B-B14F-4D97-AF65-F5344CB8AC3E}">
        <p14:creationId xmlns:p14="http://schemas.microsoft.com/office/powerpoint/2010/main" val="1974033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7072379-71DE-48AC-96BF-C4C7FEAD3648}"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BC539A6-4EE7-4315-86D0-D2F52BF2602E}" type="slidenum">
              <a:rPr kumimoji="1" lang="ja-JP" altLang="en-US" smtClean="0"/>
              <a:t>‹#›</a:t>
            </a:fld>
            <a:endParaRPr kumimoji="1" lang="ja-JP" altLang="en-US"/>
          </a:p>
        </p:txBody>
      </p:sp>
    </p:spTree>
    <p:extLst>
      <p:ext uri="{BB962C8B-B14F-4D97-AF65-F5344CB8AC3E}">
        <p14:creationId xmlns:p14="http://schemas.microsoft.com/office/powerpoint/2010/main" val="2184617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7072379-71DE-48AC-96BF-C4C7FEAD3648}"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BC539A6-4EE7-4315-86D0-D2F52BF2602E}" type="slidenum">
              <a:rPr kumimoji="1" lang="ja-JP" altLang="en-US" smtClean="0"/>
              <a:t>‹#›</a:t>
            </a:fld>
            <a:endParaRPr kumimoji="1" lang="ja-JP" altLang="en-US"/>
          </a:p>
        </p:txBody>
      </p:sp>
    </p:spTree>
    <p:extLst>
      <p:ext uri="{BB962C8B-B14F-4D97-AF65-F5344CB8AC3E}">
        <p14:creationId xmlns:p14="http://schemas.microsoft.com/office/powerpoint/2010/main" val="2482191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7072379-71DE-48AC-96BF-C4C7FEAD3648}"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BC539A6-4EE7-4315-86D0-D2F52BF2602E}" type="slidenum">
              <a:rPr kumimoji="1" lang="ja-JP" altLang="en-US" smtClean="0"/>
              <a:t>‹#›</a:t>
            </a:fld>
            <a:endParaRPr kumimoji="1" lang="ja-JP" altLang="en-US"/>
          </a:p>
        </p:txBody>
      </p:sp>
    </p:spTree>
    <p:extLst>
      <p:ext uri="{BB962C8B-B14F-4D97-AF65-F5344CB8AC3E}">
        <p14:creationId xmlns:p14="http://schemas.microsoft.com/office/powerpoint/2010/main" val="1976521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7072379-71DE-48AC-96BF-C4C7FEAD3648}"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BC539A6-4EE7-4315-86D0-D2F52BF2602E}" type="slidenum">
              <a:rPr kumimoji="1" lang="ja-JP" altLang="en-US" smtClean="0"/>
              <a:t>‹#›</a:t>
            </a:fld>
            <a:endParaRPr kumimoji="1" lang="ja-JP" altLang="en-US"/>
          </a:p>
        </p:txBody>
      </p:sp>
    </p:spTree>
    <p:extLst>
      <p:ext uri="{BB962C8B-B14F-4D97-AF65-F5344CB8AC3E}">
        <p14:creationId xmlns:p14="http://schemas.microsoft.com/office/powerpoint/2010/main" val="1549850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7072379-71DE-48AC-96BF-C4C7FEAD3648}" type="datetimeFigureOut">
              <a:rPr kumimoji="1" lang="ja-JP" altLang="en-US" smtClean="0"/>
              <a:t>2026/3/11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BC539A6-4EE7-4315-86D0-D2F52BF2602E}" type="slidenum">
              <a:rPr kumimoji="1" lang="ja-JP" altLang="en-US" smtClean="0"/>
              <a:t>‹#›</a:t>
            </a:fld>
            <a:endParaRPr kumimoji="1" lang="ja-JP" altLang="en-US"/>
          </a:p>
        </p:txBody>
      </p:sp>
    </p:spTree>
    <p:extLst>
      <p:ext uri="{BB962C8B-B14F-4D97-AF65-F5344CB8AC3E}">
        <p14:creationId xmlns:p14="http://schemas.microsoft.com/office/powerpoint/2010/main" val="1036871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7072379-71DE-48AC-96BF-C4C7FEAD3648}" type="datetimeFigureOut">
              <a:rPr kumimoji="1" lang="ja-JP" altLang="en-US" smtClean="0"/>
              <a:t>2026/3/11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BC539A6-4EE7-4315-86D0-D2F52BF2602E}" type="slidenum">
              <a:rPr kumimoji="1" lang="ja-JP" altLang="en-US" smtClean="0"/>
              <a:t>‹#›</a:t>
            </a:fld>
            <a:endParaRPr kumimoji="1" lang="ja-JP" altLang="en-US"/>
          </a:p>
        </p:txBody>
      </p:sp>
    </p:spTree>
    <p:extLst>
      <p:ext uri="{BB962C8B-B14F-4D97-AF65-F5344CB8AC3E}">
        <p14:creationId xmlns:p14="http://schemas.microsoft.com/office/powerpoint/2010/main" val="1098722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072379-71DE-48AC-96BF-C4C7FEAD3648}" type="datetimeFigureOut">
              <a:rPr kumimoji="1" lang="ja-JP" altLang="en-US" smtClean="0"/>
              <a:t>2026/3/11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BC539A6-4EE7-4315-86D0-D2F52BF2602E}" type="slidenum">
              <a:rPr kumimoji="1" lang="ja-JP" altLang="en-US" smtClean="0"/>
              <a:t>‹#›</a:t>
            </a:fld>
            <a:endParaRPr kumimoji="1" lang="ja-JP" altLang="en-US"/>
          </a:p>
        </p:txBody>
      </p:sp>
    </p:spTree>
    <p:extLst>
      <p:ext uri="{BB962C8B-B14F-4D97-AF65-F5344CB8AC3E}">
        <p14:creationId xmlns:p14="http://schemas.microsoft.com/office/powerpoint/2010/main" val="2102560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7072379-71DE-48AC-96BF-C4C7FEAD3648}"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BC539A6-4EE7-4315-86D0-D2F52BF2602E}" type="slidenum">
              <a:rPr kumimoji="1" lang="ja-JP" altLang="en-US" smtClean="0"/>
              <a:t>‹#›</a:t>
            </a:fld>
            <a:endParaRPr kumimoji="1" lang="ja-JP" altLang="en-US"/>
          </a:p>
        </p:txBody>
      </p:sp>
    </p:spTree>
    <p:extLst>
      <p:ext uri="{BB962C8B-B14F-4D97-AF65-F5344CB8AC3E}">
        <p14:creationId xmlns:p14="http://schemas.microsoft.com/office/powerpoint/2010/main" val="541089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7072379-71DE-48AC-96BF-C4C7FEAD3648}"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BC539A6-4EE7-4315-86D0-D2F52BF2602E}" type="slidenum">
              <a:rPr kumimoji="1" lang="ja-JP" altLang="en-US" smtClean="0"/>
              <a:t>‹#›</a:t>
            </a:fld>
            <a:endParaRPr kumimoji="1" lang="ja-JP" altLang="en-US"/>
          </a:p>
        </p:txBody>
      </p:sp>
    </p:spTree>
    <p:extLst>
      <p:ext uri="{BB962C8B-B14F-4D97-AF65-F5344CB8AC3E}">
        <p14:creationId xmlns:p14="http://schemas.microsoft.com/office/powerpoint/2010/main" val="3673761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07072379-71DE-48AC-96BF-C4C7FEAD3648}" type="datetimeFigureOut">
              <a:rPr kumimoji="1" lang="ja-JP" altLang="en-US" smtClean="0"/>
              <a:t>2026/3/11</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DBC539A6-4EE7-4315-86D0-D2F52BF2602E}" type="slidenum">
              <a:rPr kumimoji="1" lang="ja-JP" altLang="en-US" smtClean="0"/>
              <a:t>‹#›</a:t>
            </a:fld>
            <a:endParaRPr kumimoji="1" lang="ja-JP" altLang="en-US"/>
          </a:p>
        </p:txBody>
      </p:sp>
    </p:spTree>
    <p:extLst>
      <p:ext uri="{BB962C8B-B14F-4D97-AF65-F5344CB8AC3E}">
        <p14:creationId xmlns:p14="http://schemas.microsoft.com/office/powerpoint/2010/main" val="30651871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forms.gle/zVbBUGgv5Ur71s8fA"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AA3414-B247-2695-0F15-17A9956691C8}"/>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325A8841-EB55-1193-54DD-CCD5059A9A1C}"/>
              </a:ext>
            </a:extLst>
          </p:cNvPr>
          <p:cNvSpPr/>
          <p:nvPr/>
        </p:nvSpPr>
        <p:spPr>
          <a:xfrm>
            <a:off x="2844716" y="184713"/>
            <a:ext cx="6522940" cy="707886"/>
          </a:xfrm>
          <a:prstGeom prst="rect">
            <a:avLst/>
          </a:prstGeom>
        </p:spPr>
        <p:txBody>
          <a:bodyPr wrap="none">
            <a:spAutoFit/>
          </a:bodyPr>
          <a:lstStyle/>
          <a:p>
            <a:pPr algn="ctr"/>
            <a:r>
              <a:rPr lang="ja-JP" altLang="ja-JP" sz="4000" b="1" u="sng" kern="100" dirty="0">
                <a:latin typeface="メイリオ" panose="020B0604030504040204" pitchFamily="50" charset="-128"/>
                <a:ea typeface="メイリオ" panose="020B0604030504040204" pitchFamily="50" charset="-128"/>
                <a:cs typeface="Times New Roman" panose="02020603050405020304" pitchFamily="18" charset="0"/>
              </a:rPr>
              <a:t>第</a:t>
            </a:r>
            <a:r>
              <a:rPr lang="en-US" altLang="ja-JP" sz="4000" b="1" u="sng" kern="100" dirty="0">
                <a:latin typeface="メイリオ" panose="020B0604030504040204" pitchFamily="50" charset="-128"/>
                <a:ea typeface="メイリオ" panose="020B0604030504040204" pitchFamily="50" charset="-128"/>
                <a:cs typeface="Times New Roman" panose="02020603050405020304" pitchFamily="18" charset="0"/>
              </a:rPr>
              <a:t>45</a:t>
            </a:r>
            <a:r>
              <a:rPr lang="ja-JP" altLang="ja-JP" sz="4000" b="1" u="sng" kern="100" dirty="0">
                <a:latin typeface="メイリオ" panose="020B0604030504040204" pitchFamily="50" charset="-128"/>
                <a:ea typeface="メイリオ" panose="020B0604030504040204" pitchFamily="50" charset="-128"/>
                <a:cs typeface="Times New Roman" panose="02020603050405020304" pitchFamily="18" charset="0"/>
              </a:rPr>
              <a:t>回群馬血液疾患研究会</a:t>
            </a:r>
            <a:endParaRPr lang="en-US" altLang="ja-JP" sz="4000" b="1" u="sng"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9" name="正方形/長方形 8">
            <a:extLst>
              <a:ext uri="{FF2B5EF4-FFF2-40B4-BE49-F238E27FC236}">
                <a16:creationId xmlns:a16="http://schemas.microsoft.com/office/drawing/2014/main" id="{96631022-460B-BDE6-8CF1-4802E3D1C1F3}"/>
              </a:ext>
            </a:extLst>
          </p:cNvPr>
          <p:cNvSpPr/>
          <p:nvPr/>
        </p:nvSpPr>
        <p:spPr>
          <a:xfrm>
            <a:off x="440445" y="2133224"/>
            <a:ext cx="12339765" cy="954107"/>
          </a:xfrm>
          <a:prstGeom prst="rect">
            <a:avLst/>
          </a:prstGeom>
        </p:spPr>
        <p:txBody>
          <a:bodyPr wrap="square">
            <a:spAutoFit/>
          </a:bodyPr>
          <a:lstStyle/>
          <a:p>
            <a:r>
              <a:rPr lang="ja-JP" altLang="en-US" dirty="0">
                <a:latin typeface="メイリオ" panose="020B0604030504040204" pitchFamily="50" charset="-128"/>
                <a:ea typeface="メイリオ" panose="020B0604030504040204" pitchFamily="50" charset="-128"/>
              </a:rPr>
              <a:t>時下、先生方におかれまして益々ご清祥のこととお慶び申し上げます。</a:t>
            </a:r>
          </a:p>
          <a:p>
            <a:r>
              <a:rPr lang="ja-JP" altLang="en-US" dirty="0">
                <a:latin typeface="メイリオ" panose="020B0604030504040204" pitchFamily="50" charset="-128"/>
                <a:ea typeface="メイリオ" panose="020B0604030504040204" pitchFamily="50" charset="-128"/>
              </a:rPr>
              <a:t>さて、この度、第</a:t>
            </a:r>
            <a:r>
              <a:rPr lang="en-US" altLang="ja-JP" dirty="0">
                <a:latin typeface="メイリオ" panose="020B0604030504040204" pitchFamily="50" charset="-128"/>
                <a:ea typeface="メイリオ" panose="020B0604030504040204" pitchFamily="50" charset="-128"/>
              </a:rPr>
              <a:t>45</a:t>
            </a:r>
            <a:r>
              <a:rPr lang="ja-JP" altLang="en-US" dirty="0">
                <a:latin typeface="メイリオ" panose="020B0604030504040204" pitchFamily="50" charset="-128"/>
                <a:ea typeface="メイリオ" panose="020B0604030504040204" pitchFamily="50" charset="-128"/>
              </a:rPr>
              <a:t>回群馬血液疾患研究会を下記の通り開催いたす事となりました。</a:t>
            </a:r>
          </a:p>
          <a:p>
            <a:r>
              <a:rPr lang="ja-JP" altLang="en-US" dirty="0">
                <a:latin typeface="メイリオ" panose="020B0604030504040204" pitchFamily="50" charset="-128"/>
                <a:ea typeface="メイリオ" panose="020B0604030504040204" pitchFamily="50" charset="-128"/>
              </a:rPr>
              <a:t>ご多忙中のところ恐縮に存じますが、万障お繰り合わせの上、ご出席賜りますようご案内いたします。　　</a:t>
            </a:r>
            <a:r>
              <a:rPr lang="ja-JP" altLang="en-US" sz="2000" dirty="0">
                <a:latin typeface="メイリオ" panose="020B0604030504040204" pitchFamily="50" charset="-128"/>
                <a:ea typeface="メイリオ" panose="020B0604030504040204" pitchFamily="50" charset="-128"/>
              </a:rPr>
              <a:t>　　　　　　　　　　　　　　　　　　　　　　　　　　　　　　　　　　　　　　　　　　</a:t>
            </a:r>
            <a:endParaRPr lang="en-US" altLang="ja-JP" sz="2000" dirty="0">
              <a:latin typeface="メイリオ" panose="020B0604030504040204" pitchFamily="50" charset="-128"/>
              <a:ea typeface="メイリオ" panose="020B0604030504040204" pitchFamily="50" charset="-128"/>
            </a:endParaRPr>
          </a:p>
        </p:txBody>
      </p:sp>
      <p:grpSp>
        <p:nvGrpSpPr>
          <p:cNvPr id="3" name="グループ化 2">
            <a:extLst>
              <a:ext uri="{FF2B5EF4-FFF2-40B4-BE49-F238E27FC236}">
                <a16:creationId xmlns:a16="http://schemas.microsoft.com/office/drawing/2014/main" id="{2E52B370-9CA8-D830-1CA6-7C0C6D6BB67E}"/>
              </a:ext>
            </a:extLst>
          </p:cNvPr>
          <p:cNvGrpSpPr/>
          <p:nvPr/>
        </p:nvGrpSpPr>
        <p:grpSpPr>
          <a:xfrm>
            <a:off x="1224153" y="3078119"/>
            <a:ext cx="9917943" cy="1466828"/>
            <a:chOff x="1241517" y="2709518"/>
            <a:chExt cx="9917943" cy="1751801"/>
          </a:xfrm>
        </p:grpSpPr>
        <p:sp>
          <p:nvSpPr>
            <p:cNvPr id="12" name="AutoShape 4">
              <a:extLst>
                <a:ext uri="{FF2B5EF4-FFF2-40B4-BE49-F238E27FC236}">
                  <a16:creationId xmlns:a16="http://schemas.microsoft.com/office/drawing/2014/main" id="{5804A20C-2189-42E6-2E4D-3D717A40F01C}"/>
                </a:ext>
              </a:extLst>
            </p:cNvPr>
            <p:cNvSpPr>
              <a:spLocks noChangeArrowheads="1"/>
            </p:cNvSpPr>
            <p:nvPr/>
          </p:nvSpPr>
          <p:spPr bwMode="auto">
            <a:xfrm>
              <a:off x="1241517" y="2709518"/>
              <a:ext cx="9708965" cy="1738063"/>
            </a:xfrm>
            <a:prstGeom prst="flowChartAlternateProcess">
              <a:avLst/>
            </a:prstGeom>
            <a:solidFill>
              <a:srgbClr val="CCFFFF"/>
            </a:solidFill>
            <a:ln w="9525">
              <a:solidFill>
                <a:srgbClr val="000000"/>
              </a:solidFill>
              <a:miter lim="800000"/>
              <a:headEnd/>
              <a:tailEnd/>
            </a:ln>
          </p:spPr>
          <p:txBody>
            <a:bodyPr rot="0" vert="horz" wrap="square" lIns="74295" tIns="8890" rIns="74295" bIns="8890" anchor="t" anchorCtr="0" upright="1">
              <a:noAutofit/>
            </a:bodyPr>
            <a:lstStyle/>
            <a:p>
              <a:endParaRPr lang="ja-JP" altLang="en-US" dirty="0">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C22DECCD-D3B8-DE6A-AA22-1423235EE28F}"/>
                </a:ext>
              </a:extLst>
            </p:cNvPr>
            <p:cNvSpPr/>
            <p:nvPr/>
          </p:nvSpPr>
          <p:spPr>
            <a:xfrm>
              <a:off x="1450495" y="2954278"/>
              <a:ext cx="9708965" cy="1507041"/>
            </a:xfrm>
            <a:prstGeom prst="rect">
              <a:avLst/>
            </a:prstGeom>
          </p:spPr>
          <p:txBody>
            <a:bodyPr wrap="square">
              <a:spAutoFit/>
            </a:bodyPr>
            <a:lstStyle/>
            <a:p>
              <a:r>
                <a:rPr lang="ja-JP" altLang="en-US" sz="2000" dirty="0">
                  <a:latin typeface="メイリオ" panose="020B0604030504040204" pitchFamily="50" charset="-128"/>
                  <a:ea typeface="メイリオ" panose="020B0604030504040204" pitchFamily="50" charset="-128"/>
                </a:rPr>
                <a:t>日　時：</a:t>
              </a:r>
              <a:r>
                <a:rPr lang="en-US" altLang="ja-JP" sz="2000" dirty="0">
                  <a:latin typeface="メイリオ" panose="020B0604030504040204" pitchFamily="50" charset="-128"/>
                  <a:ea typeface="メイリオ" panose="020B0604030504040204" pitchFamily="50" charset="-128"/>
                </a:rPr>
                <a:t>2026</a:t>
              </a:r>
              <a:r>
                <a:rPr lang="ja-JP" altLang="en-US" sz="2000" dirty="0">
                  <a:latin typeface="メイリオ" panose="020B0604030504040204" pitchFamily="50" charset="-128"/>
                  <a:ea typeface="メイリオ" panose="020B0604030504040204" pitchFamily="50" charset="-128"/>
                </a:rPr>
                <a:t>年 </a:t>
              </a:r>
              <a:r>
                <a:rPr lang="en-US" altLang="ja-JP" sz="2000" dirty="0">
                  <a:latin typeface="メイリオ" panose="020B0604030504040204" pitchFamily="50" charset="-128"/>
                  <a:ea typeface="メイリオ" panose="020B0604030504040204" pitchFamily="50" charset="-128"/>
                </a:rPr>
                <a:t>4</a:t>
              </a:r>
              <a:r>
                <a:rPr lang="ja-JP" altLang="en-US" sz="2000" dirty="0">
                  <a:latin typeface="メイリオ" panose="020B0604030504040204" pitchFamily="50" charset="-128"/>
                  <a:ea typeface="メイリオ" panose="020B0604030504040204" pitchFamily="50" charset="-128"/>
                </a:rPr>
                <a:t>月</a:t>
              </a:r>
              <a:r>
                <a:rPr lang="en-US" altLang="ja-JP" sz="2000" dirty="0">
                  <a:latin typeface="メイリオ" panose="020B0604030504040204" pitchFamily="50" charset="-128"/>
                  <a:ea typeface="メイリオ" panose="020B0604030504040204" pitchFamily="50" charset="-128"/>
                </a:rPr>
                <a:t>24</a:t>
              </a:r>
              <a:r>
                <a:rPr lang="ja-JP" altLang="en-US" sz="2000" dirty="0">
                  <a:latin typeface="メイリオ" panose="020B0604030504040204" pitchFamily="50" charset="-128"/>
                  <a:ea typeface="メイリオ" panose="020B0604030504040204" pitchFamily="50" charset="-128"/>
                </a:rPr>
                <a:t>日</a:t>
              </a:r>
              <a:r>
                <a:rPr lang="en-US" altLang="ja-JP" sz="2000" dirty="0">
                  <a:latin typeface="メイリオ" panose="020B0604030504040204" pitchFamily="50" charset="-128"/>
                  <a:ea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rPr>
                <a:t>金</a:t>
              </a:r>
              <a:r>
                <a:rPr lang="en-US" altLang="ja-JP" sz="2000" dirty="0">
                  <a:latin typeface="メイリオ" panose="020B0604030504040204" pitchFamily="50" charset="-128"/>
                  <a:ea typeface="メイリオ" panose="020B0604030504040204" pitchFamily="50" charset="-128"/>
                </a:rPr>
                <a:t>)19</a:t>
              </a:r>
              <a:r>
                <a:rPr lang="ja-JP" altLang="en-US" sz="2000" dirty="0">
                  <a:latin typeface="メイリオ" panose="020B0604030504040204" pitchFamily="50" charset="-128"/>
                  <a:ea typeface="メイリオ" panose="020B0604030504040204" pitchFamily="50" charset="-128"/>
                </a:rPr>
                <a:t>時</a:t>
              </a:r>
              <a:r>
                <a:rPr lang="en-US" altLang="ja-JP" sz="2000" dirty="0">
                  <a:latin typeface="メイリオ" panose="020B0604030504040204" pitchFamily="50" charset="-128"/>
                  <a:ea typeface="メイリオ" panose="020B0604030504040204" pitchFamily="50" charset="-128"/>
                </a:rPr>
                <a:t>00</a:t>
              </a:r>
              <a:r>
                <a:rPr lang="ja-JP" altLang="en-US" sz="2000" dirty="0">
                  <a:latin typeface="メイリオ" panose="020B0604030504040204" pitchFamily="50" charset="-128"/>
                  <a:ea typeface="メイリオ" panose="020B0604030504040204" pitchFamily="50" charset="-128"/>
                </a:rPr>
                <a:t>分</a:t>
              </a:r>
              <a:r>
                <a:rPr lang="en-US" altLang="ja-JP" sz="2000" dirty="0">
                  <a:latin typeface="メイリオ" panose="020B0604030504040204" pitchFamily="50" charset="-128"/>
                  <a:ea typeface="メイリオ" panose="020B0604030504040204" pitchFamily="50" charset="-128"/>
                </a:rPr>
                <a:t>-20</a:t>
              </a:r>
              <a:r>
                <a:rPr lang="ja-JP" altLang="en-US" sz="2000" dirty="0">
                  <a:latin typeface="メイリオ" panose="020B0604030504040204" pitchFamily="50" charset="-128"/>
                  <a:ea typeface="メイリオ" panose="020B0604030504040204" pitchFamily="50" charset="-128"/>
                </a:rPr>
                <a:t>時</a:t>
              </a:r>
              <a:r>
                <a:rPr lang="en-US" altLang="ja-JP" sz="2000" dirty="0">
                  <a:latin typeface="メイリオ" panose="020B0604030504040204" pitchFamily="50" charset="-128"/>
                  <a:ea typeface="メイリオ" panose="020B0604030504040204" pitchFamily="50" charset="-128"/>
                </a:rPr>
                <a:t>30</a:t>
              </a:r>
              <a:r>
                <a:rPr lang="ja-JP" altLang="en-US" sz="2000" dirty="0">
                  <a:latin typeface="メイリオ" panose="020B0604030504040204" pitchFamily="50" charset="-128"/>
                  <a:ea typeface="メイリオ" panose="020B0604030504040204" pitchFamily="50" charset="-128"/>
                </a:rPr>
                <a:t>分</a:t>
              </a:r>
            </a:p>
            <a:p>
              <a:r>
                <a:rPr lang="ja-JP" altLang="en-US" sz="2000" dirty="0">
                  <a:latin typeface="メイリオ" panose="020B0604030504040204" pitchFamily="50" charset="-128"/>
                  <a:ea typeface="メイリオ" panose="020B0604030504040204" pitchFamily="50" charset="-128"/>
                </a:rPr>
                <a:t>形　式：ハイブリット開催　①前橋マーキュリーホテル  ②</a:t>
              </a:r>
              <a:r>
                <a:rPr lang="en-US" altLang="ja-JP" sz="2000" dirty="0">
                  <a:latin typeface="メイリオ" panose="020B0604030504040204" pitchFamily="50" charset="-128"/>
                  <a:ea typeface="メイリオ" panose="020B0604030504040204" pitchFamily="50" charset="-128"/>
                </a:rPr>
                <a:t>ZOOM</a:t>
              </a:r>
              <a:endParaRPr lang="ja-JP" altLang="en-US" sz="2000" dirty="0"/>
            </a:p>
            <a:p>
              <a:r>
                <a:rPr lang="ja-JP" altLang="en-US" dirty="0"/>
                <a:t> ＊薬剤師会、単位取得希望の方は裏面をご確認ください</a:t>
              </a:r>
              <a:endParaRPr lang="ja-JP" altLang="en-US" sz="2400"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＊検査技師会の方は、入室時に「会員番号、お名前」を必ずご入力下さい</a:t>
              </a:r>
              <a:endParaRPr lang="en-US" altLang="ja-JP" dirty="0">
                <a:latin typeface="メイリオ" panose="020B0604030504040204" pitchFamily="50" charset="-128"/>
                <a:ea typeface="メイリオ" panose="020B0604030504040204" pitchFamily="50" charset="-128"/>
              </a:endParaRPr>
            </a:p>
          </p:txBody>
        </p:sp>
      </p:grpSp>
      <p:grpSp>
        <p:nvGrpSpPr>
          <p:cNvPr id="17" name="グループ化 16">
            <a:extLst>
              <a:ext uri="{FF2B5EF4-FFF2-40B4-BE49-F238E27FC236}">
                <a16:creationId xmlns:a16="http://schemas.microsoft.com/office/drawing/2014/main" id="{748C4629-8B08-B028-522C-4C52307C8CEA}"/>
              </a:ext>
            </a:extLst>
          </p:cNvPr>
          <p:cNvGrpSpPr/>
          <p:nvPr/>
        </p:nvGrpSpPr>
        <p:grpSpPr>
          <a:xfrm>
            <a:off x="869631" y="4550811"/>
            <a:ext cx="10482942" cy="523220"/>
            <a:chOff x="993149" y="7295634"/>
            <a:chExt cx="10482942" cy="523220"/>
          </a:xfrm>
        </p:grpSpPr>
        <p:cxnSp>
          <p:nvCxnSpPr>
            <p:cNvPr id="16" name="直線コネクタ 15">
              <a:extLst>
                <a:ext uri="{FF2B5EF4-FFF2-40B4-BE49-F238E27FC236}">
                  <a16:creationId xmlns:a16="http://schemas.microsoft.com/office/drawing/2014/main" id="{B98C694F-7E93-FC76-FAAD-6785F36A3183}"/>
                </a:ext>
              </a:extLst>
            </p:cNvPr>
            <p:cNvCxnSpPr/>
            <p:nvPr/>
          </p:nvCxnSpPr>
          <p:spPr>
            <a:xfrm>
              <a:off x="993149" y="7480300"/>
              <a:ext cx="10482942" cy="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4C3025B0-E90B-94B0-243E-CDE21A5DB2DB}"/>
                </a:ext>
              </a:extLst>
            </p:cNvPr>
            <p:cNvSpPr/>
            <p:nvPr/>
          </p:nvSpPr>
          <p:spPr>
            <a:xfrm>
              <a:off x="5266407" y="7295634"/>
              <a:ext cx="1980030" cy="523220"/>
            </a:xfrm>
            <a:prstGeom prst="rect">
              <a:avLst/>
            </a:prstGeom>
            <a:solidFill>
              <a:schemeClr val="bg1"/>
            </a:solidFill>
          </p:spPr>
          <p:txBody>
            <a:bodyPr wrap="none">
              <a:spAutoFit/>
            </a:bodyPr>
            <a:lstStyle/>
            <a:p>
              <a:pPr algn="ctr"/>
              <a:r>
                <a:rPr lang="ja-JP" altLang="en-US" sz="2800" dirty="0">
                  <a:latin typeface="メイリオ" panose="020B0604030504040204" pitchFamily="50" charset="-128"/>
                  <a:ea typeface="メイリオ" panose="020B0604030504040204" pitchFamily="50" charset="-128"/>
                </a:rPr>
                <a:t>プログラム</a:t>
              </a:r>
            </a:p>
          </p:txBody>
        </p:sp>
      </p:grpSp>
      <p:sp>
        <p:nvSpPr>
          <p:cNvPr id="27" name="正方形/長方形 26">
            <a:extLst>
              <a:ext uri="{FF2B5EF4-FFF2-40B4-BE49-F238E27FC236}">
                <a16:creationId xmlns:a16="http://schemas.microsoft.com/office/drawing/2014/main" id="{54D69809-1576-89CA-799A-3B6ACD337ABE}"/>
              </a:ext>
            </a:extLst>
          </p:cNvPr>
          <p:cNvSpPr/>
          <p:nvPr/>
        </p:nvSpPr>
        <p:spPr>
          <a:xfrm>
            <a:off x="3128789" y="10464680"/>
            <a:ext cx="8013306" cy="461665"/>
          </a:xfrm>
          <a:prstGeom prst="rect">
            <a:avLst/>
          </a:prstGeom>
        </p:spPr>
        <p:txBody>
          <a:bodyPr wrap="square">
            <a:spAutoFit/>
          </a:bodyPr>
          <a:lstStyle/>
          <a:p>
            <a:pPr algn="r"/>
            <a:r>
              <a:rPr lang="ja-JP" altLang="en-US" sz="2400" b="1" dirty="0">
                <a:latin typeface="メイリオ" panose="020B0604030504040204" pitchFamily="50" charset="-128"/>
                <a:ea typeface="メイリオ" panose="020B0604030504040204" pitchFamily="50" charset="-128"/>
              </a:rPr>
              <a:t>半田 寛 </a:t>
            </a:r>
            <a:r>
              <a:rPr lang="ja-JP" altLang="en-US" sz="2000" b="1" dirty="0">
                <a:latin typeface="メイリオ" panose="020B0604030504040204" pitchFamily="50" charset="-128"/>
                <a:ea typeface="メイリオ" panose="020B0604030504040204" pitchFamily="50" charset="-128"/>
              </a:rPr>
              <a:t>先生　</a:t>
            </a:r>
            <a:r>
              <a:rPr lang="ja-JP" altLang="ja-JP" sz="2000" dirty="0">
                <a:latin typeface="メイリオ" panose="020B0604030504040204" pitchFamily="50" charset="-128"/>
                <a:ea typeface="メイリオ" panose="020B0604030504040204" pitchFamily="50" charset="-128"/>
              </a:rPr>
              <a:t>群馬大学</a:t>
            </a:r>
            <a:r>
              <a:rPr lang="ja-JP" altLang="en-US" sz="2000" dirty="0">
                <a:latin typeface="メイリオ" panose="020B0604030504040204" pitchFamily="50" charset="-128"/>
                <a:ea typeface="メイリオ" panose="020B0604030504040204" pitchFamily="50" charset="-128"/>
              </a:rPr>
              <a:t>医学部附属病院　血液内科　診療教授　</a:t>
            </a:r>
          </a:p>
        </p:txBody>
      </p:sp>
      <p:sp>
        <p:nvSpPr>
          <p:cNvPr id="28" name="正方形/長方形 27">
            <a:extLst>
              <a:ext uri="{FF2B5EF4-FFF2-40B4-BE49-F238E27FC236}">
                <a16:creationId xmlns:a16="http://schemas.microsoft.com/office/drawing/2014/main" id="{B5C6865B-C27A-BEAF-B10B-7D796D2B6842}"/>
              </a:ext>
            </a:extLst>
          </p:cNvPr>
          <p:cNvSpPr/>
          <p:nvPr/>
        </p:nvSpPr>
        <p:spPr>
          <a:xfrm>
            <a:off x="3188750" y="12009783"/>
            <a:ext cx="7893384" cy="600164"/>
          </a:xfrm>
          <a:prstGeom prst="rect">
            <a:avLst/>
          </a:prstGeom>
        </p:spPr>
        <p:txBody>
          <a:bodyPr wrap="square">
            <a:spAutoFit/>
          </a:bodyPr>
          <a:lstStyle/>
          <a:p>
            <a:pPr algn="r">
              <a:lnSpc>
                <a:spcPct val="150000"/>
              </a:lnSpc>
              <a:tabLst>
                <a:tab pos="5850890" algn="l"/>
              </a:tabLst>
            </a:pPr>
            <a:r>
              <a:rPr lang="ja-JP" altLang="en-US" sz="2400" b="1" dirty="0">
                <a:latin typeface="メイリオ" panose="020B0604030504040204" pitchFamily="50" charset="-128"/>
                <a:ea typeface="メイリオ" panose="020B0604030504040204" pitchFamily="50" charset="-128"/>
                <a:cs typeface="ＭＳ Ｐゴシック" panose="020B0600070205080204" pitchFamily="50" charset="-128"/>
              </a:rPr>
              <a:t>倉田 盛人 </a:t>
            </a:r>
            <a:r>
              <a:rPr lang="ja-JP" altLang="en-US" sz="2000" b="1" dirty="0">
                <a:latin typeface="メイリオ" panose="020B0604030504040204" pitchFamily="50" charset="-128"/>
                <a:ea typeface="メイリオ" panose="020B0604030504040204" pitchFamily="50" charset="-128"/>
                <a:cs typeface="ＭＳ Ｐゴシック" panose="020B0600070205080204" pitchFamily="50" charset="-128"/>
              </a:rPr>
              <a:t>先生　</a:t>
            </a:r>
            <a:r>
              <a:rPr lang="zh-CN" altLang="en-US" sz="2000" dirty="0">
                <a:latin typeface="メイリオ" panose="020B0604030504040204" pitchFamily="50" charset="-128"/>
                <a:ea typeface="メイリオ" panose="020B0604030504040204" pitchFamily="50" charset="-128"/>
                <a:cs typeface="ＭＳ Ｐゴシック" panose="020B0600070205080204" pitchFamily="50" charset="-128"/>
              </a:rPr>
              <a:t>群馬大学大学院医学系研究科 病理診断学 </a:t>
            </a:r>
            <a:r>
              <a:rPr lang="ja-JP" altLang="en-US" sz="2000" dirty="0">
                <a:latin typeface="メイリオ" panose="020B0604030504040204" pitchFamily="50" charset="-128"/>
                <a:ea typeface="メイリオ" panose="020B0604030504040204" pitchFamily="50" charset="-128"/>
                <a:cs typeface="ＭＳ Ｐゴシック" panose="020B0600070205080204" pitchFamily="50" charset="-128"/>
              </a:rPr>
              <a:t>教授</a:t>
            </a:r>
            <a:endParaRPr lang="ja-JP" altLang="en-US" sz="2000" dirty="0">
              <a:latin typeface="メイリオ" panose="020B0604030504040204" pitchFamily="50" charset="-128"/>
              <a:ea typeface="メイリオ" panose="020B0604030504040204" pitchFamily="50" charset="-128"/>
            </a:endParaRPr>
          </a:p>
        </p:txBody>
      </p:sp>
      <p:sp>
        <p:nvSpPr>
          <p:cNvPr id="31" name="正方形/長方形 30">
            <a:extLst>
              <a:ext uri="{FF2B5EF4-FFF2-40B4-BE49-F238E27FC236}">
                <a16:creationId xmlns:a16="http://schemas.microsoft.com/office/drawing/2014/main" id="{F3CA7BC0-A632-D165-FA4B-C0A7847ED540}"/>
              </a:ext>
            </a:extLst>
          </p:cNvPr>
          <p:cNvSpPr/>
          <p:nvPr/>
        </p:nvSpPr>
        <p:spPr>
          <a:xfrm>
            <a:off x="252344" y="11252359"/>
            <a:ext cx="12208686" cy="584775"/>
          </a:xfrm>
          <a:prstGeom prst="rect">
            <a:avLst/>
          </a:prstGeom>
        </p:spPr>
        <p:txBody>
          <a:bodyPr wrap="square" anchor="ctr">
            <a:spAutoFit/>
          </a:bodyPr>
          <a:lstStyle/>
          <a:p>
            <a:r>
              <a:rPr lang="ja-JP" altLang="ja-JP" sz="3200" dirty="0">
                <a:latin typeface="メイリオ" panose="020B0604030504040204" pitchFamily="50" charset="-128"/>
                <a:ea typeface="メイリオ" panose="020B0604030504040204" pitchFamily="50" charset="-128"/>
              </a:rPr>
              <a:t>「</a:t>
            </a:r>
            <a:r>
              <a:rPr lang="ja-JP" altLang="en-US" sz="3200" dirty="0">
                <a:latin typeface="メイリオ" panose="020B0604030504040204" pitchFamily="50" charset="-128"/>
                <a:ea typeface="メイリオ" panose="020B0604030504040204" pitchFamily="50" charset="-128"/>
              </a:rPr>
              <a:t>　</a:t>
            </a:r>
            <a:r>
              <a:rPr lang="ja-JP" altLang="ja-JP" sz="3200" dirty="0">
                <a:latin typeface="メイリオ" panose="020B0604030504040204" pitchFamily="50" charset="-128"/>
                <a:ea typeface="メイリオ" panose="020B0604030504040204" pitchFamily="50" charset="-128"/>
              </a:rPr>
              <a:t>リンパ腫診断はなぜ迷うのか </a:t>
            </a:r>
            <a:r>
              <a:rPr lang="ja-JP" altLang="en-US" sz="3200" dirty="0">
                <a:latin typeface="メイリオ" panose="020B0604030504040204" pitchFamily="50" charset="-128"/>
                <a:ea typeface="メイリオ" panose="020B0604030504040204" pitchFamily="50" charset="-128"/>
              </a:rPr>
              <a:t>　</a:t>
            </a:r>
            <a:r>
              <a:rPr lang="ja-JP" altLang="ja-JP" sz="3200" dirty="0">
                <a:latin typeface="メイリオ" panose="020B0604030504040204" pitchFamily="50" charset="-128"/>
                <a:ea typeface="メイリオ" panose="020B0604030504040204" pitchFamily="50" charset="-128"/>
              </a:rPr>
              <a:t>〜病理医の頭の中〜</a:t>
            </a:r>
            <a:r>
              <a:rPr lang="ja-JP" altLang="en-US" sz="3200" dirty="0">
                <a:latin typeface="メイリオ" panose="020B0604030504040204" pitchFamily="50" charset="-128"/>
                <a:ea typeface="メイリオ" panose="020B0604030504040204" pitchFamily="50" charset="-128"/>
              </a:rPr>
              <a:t>　</a:t>
            </a:r>
            <a:r>
              <a:rPr lang="ja-JP" altLang="ja-JP" sz="3200" dirty="0">
                <a:latin typeface="メイリオ" panose="020B0604030504040204" pitchFamily="50" charset="-128"/>
                <a:ea typeface="メイリオ" panose="020B0604030504040204" pitchFamily="50" charset="-128"/>
              </a:rPr>
              <a:t>」</a:t>
            </a:r>
            <a:r>
              <a:rPr lang="ja-JP" altLang="en-US" sz="3200" dirty="0">
                <a:latin typeface="メイリオ" panose="020B0604030504040204" pitchFamily="50" charset="-128"/>
                <a:ea typeface="メイリオ" panose="020B0604030504040204" pitchFamily="50" charset="-128"/>
              </a:rPr>
              <a:t>　　　　</a:t>
            </a:r>
            <a:r>
              <a:rPr lang="ja-JP" altLang="en-US" sz="2000" dirty="0">
                <a:latin typeface="メイリオ" panose="020B0604030504040204" pitchFamily="50" charset="-128"/>
                <a:ea typeface="メイリオ" panose="020B0604030504040204" pitchFamily="50" charset="-128"/>
              </a:rPr>
              <a:t>　 </a:t>
            </a:r>
            <a:endParaRPr lang="ja-JP" altLang="en-US" sz="2400" dirty="0">
              <a:latin typeface="メイリオ" panose="020B0604030504040204" pitchFamily="50" charset="-128"/>
              <a:ea typeface="メイリオ" panose="020B0604030504040204" pitchFamily="50" charset="-128"/>
            </a:endParaRPr>
          </a:p>
        </p:txBody>
      </p:sp>
      <p:sp>
        <p:nvSpPr>
          <p:cNvPr id="32" name="正方形/長方形 31">
            <a:extLst>
              <a:ext uri="{FF2B5EF4-FFF2-40B4-BE49-F238E27FC236}">
                <a16:creationId xmlns:a16="http://schemas.microsoft.com/office/drawing/2014/main" id="{53537B73-9DFC-2C10-2F60-DF163963F330}"/>
              </a:ext>
            </a:extLst>
          </p:cNvPr>
          <p:cNvSpPr/>
          <p:nvPr/>
        </p:nvSpPr>
        <p:spPr>
          <a:xfrm>
            <a:off x="440445" y="15362732"/>
            <a:ext cx="5185446" cy="738664"/>
          </a:xfrm>
          <a:prstGeom prst="rect">
            <a:avLst/>
          </a:prstGeom>
        </p:spPr>
        <p:txBody>
          <a:bodyPr wrap="square">
            <a:spAutoFit/>
          </a:bodyPr>
          <a:lstStyle/>
          <a:p>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共　催：群馬血液疾患研究会</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、群馬県医師会</a:t>
            </a:r>
            <a:endPar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群馬県臨床検査技師会</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a:t>
            </a:r>
            <a:r>
              <a:rPr lang="zh-TW" altLang="en-US" sz="1400" dirty="0">
                <a:latin typeface="メイリオ" panose="020B0604030504040204" pitchFamily="50" charset="-128"/>
                <a:ea typeface="メイリオ" panose="020B0604030504040204" pitchFamily="50" charset="-128"/>
              </a:rPr>
              <a:t>群馬県病院薬剤師会</a:t>
            </a:r>
            <a:endParaRPr lang="en-US" altLang="zh-TW"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中外製薬株式会社</a:t>
            </a:r>
            <a:endPar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38" name="正方形/長方形 37">
            <a:extLst>
              <a:ext uri="{FF2B5EF4-FFF2-40B4-BE49-F238E27FC236}">
                <a16:creationId xmlns:a16="http://schemas.microsoft.com/office/drawing/2014/main" id="{BDF2E8D5-F977-3A45-B1E2-7074778ADDAB}"/>
              </a:ext>
            </a:extLst>
          </p:cNvPr>
          <p:cNvSpPr/>
          <p:nvPr/>
        </p:nvSpPr>
        <p:spPr>
          <a:xfrm>
            <a:off x="2145110" y="902075"/>
            <a:ext cx="9866366" cy="1077218"/>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rPr>
              <a:t>日本医師会生涯教育講座　　　　　　</a:t>
            </a:r>
            <a:r>
              <a:rPr lang="en-US" altLang="ja-JP" sz="1600" dirty="0">
                <a:latin typeface="メイリオ" panose="020B0604030504040204" pitchFamily="50" charset="-128"/>
                <a:ea typeface="メイリオ" panose="020B0604030504040204" pitchFamily="50" charset="-128"/>
              </a:rPr>
              <a:t>		  1</a:t>
            </a:r>
            <a:r>
              <a:rPr lang="ja-JP" altLang="en-US" sz="1600" dirty="0">
                <a:latin typeface="メイリオ" panose="020B0604030504040204" pitchFamily="50" charset="-128"/>
                <a:ea typeface="メイリオ" panose="020B0604030504040204" pitchFamily="50" charset="-128"/>
              </a:rPr>
              <a:t>単位</a:t>
            </a:r>
            <a:r>
              <a:rPr lang="en-US" altLang="ja-JP" sz="160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　</a:t>
            </a:r>
            <a:r>
              <a:rPr lang="ja-JP" altLang="en-US" sz="1600" dirty="0">
                <a:solidFill>
                  <a:srgbClr val="333333"/>
                </a:solidFill>
                <a:latin typeface="Meiryo" panose="020B0604030504040204" pitchFamily="50" charset="-128"/>
                <a:ea typeface="Meiryo" panose="020B0604030504040204" pitchFamily="50" charset="-128"/>
              </a:rPr>
              <a:t>（申請中）</a:t>
            </a:r>
            <a:endParaRPr lang="en-US" altLang="ja-JP" sz="1600" dirty="0">
              <a:latin typeface="メイリオ" panose="020B0604030504040204" pitchFamily="50" charset="-128"/>
              <a:ea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rPr>
              <a:t>日本臨床衛生検査技師会生涯教育制度　</a:t>
            </a:r>
            <a:r>
              <a:rPr lang="en-US" altLang="ja-JP" sz="160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専門</a:t>
            </a:r>
            <a:r>
              <a:rPr lang="en-US" altLang="ja-JP" sz="1600" dirty="0">
                <a:latin typeface="メイリオ" panose="020B0604030504040204" pitchFamily="50" charset="-128"/>
                <a:ea typeface="メイリオ" panose="020B0604030504040204" pitchFamily="50" charset="-128"/>
              </a:rPr>
              <a:t>-20		</a:t>
            </a:r>
            <a:r>
              <a:rPr lang="ja-JP" altLang="en-US" sz="1600" dirty="0">
                <a:latin typeface="メイリオ" panose="020B0604030504040204" pitchFamily="50" charset="-128"/>
                <a:ea typeface="メイリオ" panose="020B0604030504040204" pitchFamily="50" charset="-128"/>
              </a:rPr>
              <a:t>　</a:t>
            </a:r>
            <a:r>
              <a:rPr lang="ja-JP" altLang="en-US" sz="1600" dirty="0">
                <a:solidFill>
                  <a:srgbClr val="333333"/>
                </a:solidFill>
                <a:latin typeface="Meiryo" panose="020B0604030504040204" pitchFamily="50" charset="-128"/>
                <a:ea typeface="Meiryo" panose="020B0604030504040204" pitchFamily="50" charset="-128"/>
              </a:rPr>
              <a:t>（申請中）</a:t>
            </a:r>
            <a:endParaRPr lang="en-US" altLang="ja-JP" sz="1600" dirty="0">
              <a:solidFill>
                <a:srgbClr val="333333"/>
              </a:solidFill>
              <a:latin typeface="Meiryo" panose="020B0604030504040204" pitchFamily="50" charset="-128"/>
              <a:ea typeface="Meiryo" panose="020B0604030504040204" pitchFamily="50" charset="-128"/>
            </a:endParaRPr>
          </a:p>
          <a:p>
            <a:r>
              <a:rPr lang="ja-JP" altLang="ja-JP" sz="1600" dirty="0">
                <a:latin typeface="メイリオ" panose="020B0604030504040204" pitchFamily="50" charset="-128"/>
                <a:ea typeface="メイリオ" panose="020B0604030504040204" pitchFamily="50" charset="-128"/>
              </a:rPr>
              <a:t>日本病院薬剤師会がん専門領域講習会　</a:t>
            </a:r>
            <a:r>
              <a:rPr lang="ja-JP" altLang="en-US" sz="1600" dirty="0">
                <a:latin typeface="メイリオ" panose="020B0604030504040204" pitchFamily="50" charset="-128"/>
                <a:ea typeface="メイリオ" panose="020B0604030504040204" pitchFamily="50" charset="-128"/>
              </a:rPr>
              <a:t>　　　　</a:t>
            </a:r>
            <a:r>
              <a:rPr lang="ja-JP" altLang="ja-JP"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0.5</a:t>
            </a:r>
            <a:r>
              <a:rPr lang="ja-JP" altLang="ja-JP" sz="1600" dirty="0">
                <a:latin typeface="メイリオ" panose="020B0604030504040204" pitchFamily="50" charset="-128"/>
                <a:ea typeface="メイリオ" panose="020B0604030504040204" pitchFamily="50" charset="-128"/>
              </a:rPr>
              <a:t>単位</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a:t>
            </a:r>
            <a:r>
              <a:rPr lang="ja-JP" altLang="ja-JP" sz="1600" dirty="0">
                <a:latin typeface="メイリオ" panose="020B0604030504040204" pitchFamily="50" charset="-128"/>
                <a:ea typeface="メイリオ" panose="020B0604030504040204" pitchFamily="50" charset="-128"/>
              </a:rPr>
              <a:t>予定</a:t>
            </a:r>
            <a:r>
              <a:rPr lang="en-US" altLang="ja-JP" sz="1600" dirty="0">
                <a:latin typeface="メイリオ" panose="020B0604030504040204" pitchFamily="50" charset="-128"/>
                <a:ea typeface="メイリオ" panose="020B0604030504040204" pitchFamily="50" charset="-128"/>
              </a:rPr>
              <a:t>)</a:t>
            </a:r>
            <a:br>
              <a:rPr lang="en-US" altLang="ja-JP" sz="1600" dirty="0">
                <a:latin typeface="メイリオ" panose="020B0604030504040204" pitchFamily="50" charset="-128"/>
                <a:ea typeface="メイリオ" panose="020B0604030504040204" pitchFamily="50" charset="-128"/>
              </a:rPr>
            </a:br>
            <a:r>
              <a:rPr lang="ja-JP" altLang="ja-JP" sz="1600" dirty="0">
                <a:latin typeface="メイリオ" panose="020B0604030504040204" pitchFamily="50" charset="-128"/>
                <a:ea typeface="メイリオ" panose="020B0604030504040204" pitchFamily="50" charset="-128"/>
              </a:rPr>
              <a:t>日病薬病院薬学認定 　　　　　　　</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  </a:t>
            </a:r>
            <a:r>
              <a:rPr lang="ja-JP" altLang="ja-JP" sz="1600" dirty="0">
                <a:latin typeface="メイリオ" panose="020B0604030504040204" pitchFamily="50" charset="-128"/>
                <a:ea typeface="メイリオ" panose="020B0604030504040204" pitchFamily="50" charset="-128"/>
              </a:rPr>
              <a:t>研修番号</a:t>
            </a:r>
            <a:r>
              <a:rPr lang="en-US" altLang="ja-JP" sz="1600" dirty="0">
                <a:latin typeface="メイリオ" panose="020B0604030504040204" pitchFamily="50" charset="-128"/>
                <a:ea typeface="メイリオ" panose="020B0604030504040204" pitchFamily="50" charset="-128"/>
              </a:rPr>
              <a:t>Ⅴ-2</a:t>
            </a:r>
            <a:r>
              <a:rPr lang="ja-JP" altLang="ja-JP"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05</a:t>
            </a:r>
            <a:r>
              <a:rPr lang="ja-JP" altLang="ja-JP" sz="1600" dirty="0">
                <a:latin typeface="メイリオ" panose="020B0604030504040204" pitchFamily="50" charset="-128"/>
                <a:ea typeface="メイリオ" panose="020B0604030504040204" pitchFamily="50" charset="-128"/>
              </a:rPr>
              <a:t>単位（予定）</a:t>
            </a:r>
            <a:endParaRPr lang="en-US" altLang="ja-JP" sz="1600" dirty="0">
              <a:latin typeface="メイリオ" panose="020B0604030504040204" pitchFamily="50" charset="-128"/>
              <a:ea typeface="メイリオ" panose="020B0604030504040204" pitchFamily="50" charset="-128"/>
            </a:endParaRPr>
          </a:p>
        </p:txBody>
      </p:sp>
      <p:sp>
        <p:nvSpPr>
          <p:cNvPr id="40" name="正方形/長方形 39">
            <a:extLst>
              <a:ext uri="{FF2B5EF4-FFF2-40B4-BE49-F238E27FC236}">
                <a16:creationId xmlns:a16="http://schemas.microsoft.com/office/drawing/2014/main" id="{F1EDB9BF-0761-BA38-AC82-97D2FB16CC0D}"/>
              </a:ext>
            </a:extLst>
          </p:cNvPr>
          <p:cNvSpPr/>
          <p:nvPr/>
        </p:nvSpPr>
        <p:spPr>
          <a:xfrm>
            <a:off x="2189736" y="14978779"/>
            <a:ext cx="6201610" cy="440505"/>
          </a:xfrm>
          <a:prstGeom prst="rect">
            <a:avLst/>
          </a:prstGeom>
        </p:spPr>
        <p:txBody>
          <a:bodyPr wrap="square">
            <a:spAutoFit/>
          </a:bodyPr>
          <a:lstStyle/>
          <a:p>
            <a:pPr lvl="0" defTabSz="914400">
              <a:lnSpc>
                <a:spcPts val="2500"/>
              </a:lnSpc>
            </a:pPr>
            <a:r>
              <a:rPr lang="ja-JP" altLang="en-US" sz="2800" b="1" dirty="0">
                <a:solidFill>
                  <a:schemeClr val="tx1">
                    <a:lumMod val="65000"/>
                    <a:lumOff val="35000"/>
                  </a:schemeClr>
                </a:solidFill>
                <a:latin typeface="メイリオ" panose="020B0604030504040204" pitchFamily="50" charset="-128"/>
                <a:ea typeface="メイリオ" panose="020B0604030504040204" pitchFamily="50" charset="-128"/>
              </a:rPr>
              <a:t>二次元</a:t>
            </a:r>
            <a:r>
              <a:rPr kumimoji="1" lang="ja-JP" altLang="en-US" sz="2800" b="1" dirty="0">
                <a:solidFill>
                  <a:schemeClr val="tx1">
                    <a:lumMod val="65000"/>
                    <a:lumOff val="35000"/>
                  </a:schemeClr>
                </a:solidFill>
                <a:latin typeface="メイリオ" panose="020B0604030504040204" pitchFamily="50" charset="-128"/>
                <a:ea typeface="メイリオ" panose="020B0604030504040204" pitchFamily="50" charset="-128"/>
              </a:rPr>
              <a:t>コードからのご参加登録　</a:t>
            </a:r>
          </a:p>
        </p:txBody>
      </p:sp>
      <p:sp>
        <p:nvSpPr>
          <p:cNvPr id="41" name="正方形/長方形 40">
            <a:extLst>
              <a:ext uri="{FF2B5EF4-FFF2-40B4-BE49-F238E27FC236}">
                <a16:creationId xmlns:a16="http://schemas.microsoft.com/office/drawing/2014/main" id="{2DFD63D6-78CD-4D97-0951-167C32DF924C}"/>
              </a:ext>
            </a:extLst>
          </p:cNvPr>
          <p:cNvSpPr/>
          <p:nvPr/>
        </p:nvSpPr>
        <p:spPr>
          <a:xfrm>
            <a:off x="384776" y="13914190"/>
            <a:ext cx="11626700" cy="892552"/>
          </a:xfrm>
          <a:prstGeom prst="rect">
            <a:avLst/>
          </a:prstGeom>
        </p:spPr>
        <p:txBody>
          <a:bodyPr wrap="square">
            <a:spAutoFit/>
          </a:bodyPr>
          <a:lstStyle/>
          <a:p>
            <a:pPr lvl="0" defTabSz="914400"/>
            <a:r>
              <a:rPr kumimoji="1" lang="ja-JP" altLang="en-US" sz="2400" dirty="0">
                <a:latin typeface="メイリオ" panose="020B0604030504040204" pitchFamily="50" charset="-128"/>
                <a:ea typeface="メイリオ" panose="020B0604030504040204" pitchFamily="50" charset="-128"/>
              </a:rPr>
              <a:t>ご参加にあたっては</a:t>
            </a:r>
            <a:r>
              <a:rPr lang="ja-JP" altLang="en-US" sz="2400" dirty="0">
                <a:latin typeface="メイリオ" panose="020B0604030504040204" pitchFamily="50" charset="-128"/>
                <a:ea typeface="メイリオ" panose="020B0604030504040204" pitchFamily="50" charset="-128"/>
              </a:rPr>
              <a:t>下記の二次元コードから</a:t>
            </a:r>
            <a:r>
              <a:rPr kumimoji="1" lang="ja-JP" altLang="en-US" sz="2400" dirty="0">
                <a:latin typeface="メイリオ" panose="020B0604030504040204" pitchFamily="50" charset="-128"/>
                <a:ea typeface="メイリオ" panose="020B0604030504040204" pitchFamily="50" charset="-128"/>
              </a:rPr>
              <a:t>ご参加登録をお願い申し上げます</a:t>
            </a:r>
            <a:endParaRPr kumimoji="1" lang="en-US" altLang="ja-JP" sz="2400" dirty="0">
              <a:latin typeface="メイリオ" panose="020B0604030504040204" pitchFamily="50" charset="-128"/>
              <a:ea typeface="メイリオ" panose="020B0604030504040204" pitchFamily="50" charset="-128"/>
            </a:endParaRPr>
          </a:p>
          <a:p>
            <a:pPr lvl="0" defTabSz="914400"/>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個人情報保護法に基づき、ご記入いただきました個人情報は、講演会へのご参加意思の確認等の目的以外で</a:t>
            </a:r>
            <a:endParaRPr kumimoji="1" lang="en-US" altLang="ja-JP" sz="1400" dirty="0">
              <a:latin typeface="メイリオ" panose="020B0604030504040204" pitchFamily="50" charset="-128"/>
              <a:ea typeface="メイリオ" panose="020B0604030504040204" pitchFamily="50" charset="-128"/>
            </a:endParaRPr>
          </a:p>
          <a:p>
            <a:pPr lvl="0" defTabSz="914400"/>
            <a:r>
              <a:rPr lang="ja-JP" altLang="en-US" sz="1400" dirty="0">
                <a:latin typeface="メイリオ" panose="020B0604030504040204" pitchFamily="50" charset="-128"/>
                <a:ea typeface="メイリオ" panose="020B0604030504040204" pitchFamily="50" charset="-128"/>
              </a:rPr>
              <a:t>　</a:t>
            </a:r>
            <a:r>
              <a:rPr kumimoji="1" lang="ja-JP" altLang="en-US" sz="1400" dirty="0">
                <a:latin typeface="メイリオ" panose="020B0604030504040204" pitchFamily="50" charset="-128"/>
                <a:ea typeface="メイリオ" panose="020B0604030504040204" pitchFamily="50" charset="-128"/>
              </a:rPr>
              <a:t>利用することは一切ございません</a:t>
            </a:r>
          </a:p>
        </p:txBody>
      </p:sp>
      <p:grpSp>
        <p:nvGrpSpPr>
          <p:cNvPr id="42" name="グループ化 41">
            <a:extLst>
              <a:ext uri="{FF2B5EF4-FFF2-40B4-BE49-F238E27FC236}">
                <a16:creationId xmlns:a16="http://schemas.microsoft.com/office/drawing/2014/main" id="{F5CAA3A8-44C9-5337-1F26-94C9BC8B085E}"/>
              </a:ext>
            </a:extLst>
          </p:cNvPr>
          <p:cNvGrpSpPr/>
          <p:nvPr/>
        </p:nvGrpSpPr>
        <p:grpSpPr>
          <a:xfrm>
            <a:off x="7616602" y="14865226"/>
            <a:ext cx="1183215" cy="440505"/>
            <a:chOff x="3952973" y="7788846"/>
            <a:chExt cx="591424" cy="248495"/>
          </a:xfrm>
        </p:grpSpPr>
        <p:sp>
          <p:nvSpPr>
            <p:cNvPr id="43" name="二等辺三角形 42">
              <a:extLst>
                <a:ext uri="{FF2B5EF4-FFF2-40B4-BE49-F238E27FC236}">
                  <a16:creationId xmlns:a16="http://schemas.microsoft.com/office/drawing/2014/main" id="{9EA24562-34F6-097D-B49C-86C71FA21E89}"/>
                </a:ext>
              </a:extLst>
            </p:cNvPr>
            <p:cNvSpPr/>
            <p:nvPr/>
          </p:nvSpPr>
          <p:spPr>
            <a:xfrm rot="5400000">
              <a:off x="4354956" y="7847899"/>
              <a:ext cx="241454" cy="137429"/>
            </a:xfrm>
            <a:prstGeom prst="triangl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2400">
                <a:solidFill>
                  <a:srgbClr val="D97C53"/>
                </a:solidFill>
              </a:endParaRPr>
            </a:p>
          </p:txBody>
        </p:sp>
        <p:sp>
          <p:nvSpPr>
            <p:cNvPr id="44" name="二等辺三角形 43">
              <a:extLst>
                <a:ext uri="{FF2B5EF4-FFF2-40B4-BE49-F238E27FC236}">
                  <a16:creationId xmlns:a16="http://schemas.microsoft.com/office/drawing/2014/main" id="{62575921-F04C-D250-75CC-0D8D540E1A58}"/>
                </a:ext>
              </a:extLst>
            </p:cNvPr>
            <p:cNvSpPr/>
            <p:nvPr/>
          </p:nvSpPr>
          <p:spPr>
            <a:xfrm rot="5400000">
              <a:off x="3900961" y="7847150"/>
              <a:ext cx="241454" cy="137429"/>
            </a:xfrm>
            <a:prstGeom prst="triangl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2400">
                <a:solidFill>
                  <a:srgbClr val="D97C53"/>
                </a:solidFill>
              </a:endParaRPr>
            </a:p>
          </p:txBody>
        </p:sp>
        <p:sp>
          <p:nvSpPr>
            <p:cNvPr id="45" name="二等辺三角形 44">
              <a:extLst>
                <a:ext uri="{FF2B5EF4-FFF2-40B4-BE49-F238E27FC236}">
                  <a16:creationId xmlns:a16="http://schemas.microsoft.com/office/drawing/2014/main" id="{CEF89185-DD6B-73C7-F799-34EA83E59C38}"/>
                </a:ext>
              </a:extLst>
            </p:cNvPr>
            <p:cNvSpPr/>
            <p:nvPr/>
          </p:nvSpPr>
          <p:spPr>
            <a:xfrm rot="5400000">
              <a:off x="4127959" y="7840858"/>
              <a:ext cx="241454" cy="137429"/>
            </a:xfrm>
            <a:prstGeom prst="triangl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2400">
                <a:solidFill>
                  <a:srgbClr val="D97C53"/>
                </a:solidFill>
              </a:endParaRPr>
            </a:p>
          </p:txBody>
        </p:sp>
      </p:grpSp>
      <p:cxnSp>
        <p:nvCxnSpPr>
          <p:cNvPr id="50" name="直線コネクタ 49">
            <a:extLst>
              <a:ext uri="{FF2B5EF4-FFF2-40B4-BE49-F238E27FC236}">
                <a16:creationId xmlns:a16="http://schemas.microsoft.com/office/drawing/2014/main" id="{A4EE7537-68B2-0FBC-3F87-0E91D1796048}"/>
              </a:ext>
            </a:extLst>
          </p:cNvPr>
          <p:cNvCxnSpPr>
            <a:cxnSpLocks/>
          </p:cNvCxnSpPr>
          <p:nvPr/>
        </p:nvCxnSpPr>
        <p:spPr>
          <a:xfrm>
            <a:off x="384776" y="13772770"/>
            <a:ext cx="11422448" cy="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7" name="テキスト ボックス 36">
            <a:extLst>
              <a:ext uri="{FF2B5EF4-FFF2-40B4-BE49-F238E27FC236}">
                <a16:creationId xmlns:a16="http://schemas.microsoft.com/office/drawing/2014/main" id="{AF6D32A5-2FDC-E85C-92F5-830A04398B3B}"/>
              </a:ext>
            </a:extLst>
          </p:cNvPr>
          <p:cNvSpPr txBox="1"/>
          <p:nvPr/>
        </p:nvSpPr>
        <p:spPr>
          <a:xfrm>
            <a:off x="253758" y="12935960"/>
            <a:ext cx="4256293" cy="461665"/>
          </a:xfrm>
          <a:prstGeom prst="rect">
            <a:avLst/>
          </a:prstGeom>
          <a:noFill/>
        </p:spPr>
        <p:txBody>
          <a:bodyPr wrap="none" rtlCol="0">
            <a:spAutoFit/>
          </a:bodyPr>
          <a:lstStyle/>
          <a:p>
            <a:r>
              <a:rPr lang="en-US" altLang="ja-JP" sz="2400" b="1" u="sng" dirty="0">
                <a:latin typeface="メイリオ" panose="020B0604030504040204" pitchFamily="50" charset="-128"/>
                <a:ea typeface="メイリオ" panose="020B0604030504040204" pitchFamily="50" charset="-128"/>
              </a:rPr>
              <a:t>20:25</a:t>
            </a:r>
            <a:r>
              <a:rPr kumimoji="1" lang="ja-JP" altLang="en-US" sz="2400" b="1" u="sng" dirty="0">
                <a:latin typeface="メイリオ" panose="020B0604030504040204" pitchFamily="50" charset="-128"/>
                <a:ea typeface="メイリオ" panose="020B0604030504040204" pitchFamily="50" charset="-128"/>
              </a:rPr>
              <a:t>－</a:t>
            </a:r>
            <a:r>
              <a:rPr lang="en-US" altLang="ja-JP" sz="2400" b="1" u="sng" dirty="0">
                <a:latin typeface="メイリオ" panose="020B0604030504040204" pitchFamily="50" charset="-128"/>
                <a:ea typeface="メイリオ" panose="020B0604030504040204" pitchFamily="50" charset="-128"/>
              </a:rPr>
              <a:t>20</a:t>
            </a:r>
            <a:r>
              <a:rPr kumimoji="1" lang="en-US" altLang="ja-JP" sz="2400" b="1" u="sng" dirty="0">
                <a:latin typeface="メイリオ" panose="020B0604030504040204" pitchFamily="50" charset="-128"/>
                <a:ea typeface="メイリオ" panose="020B0604030504040204" pitchFamily="50" charset="-128"/>
              </a:rPr>
              <a:t>:30</a:t>
            </a:r>
            <a:r>
              <a:rPr kumimoji="1" lang="ja-JP" altLang="en-US" sz="2400" b="1" u="sng" dirty="0">
                <a:latin typeface="メイリオ" panose="020B0604030504040204" pitchFamily="50" charset="-128"/>
                <a:ea typeface="メイリオ" panose="020B0604030504040204" pitchFamily="50" charset="-128"/>
              </a:rPr>
              <a:t>　　閉会の辞</a:t>
            </a:r>
          </a:p>
        </p:txBody>
      </p:sp>
      <p:sp>
        <p:nvSpPr>
          <p:cNvPr id="24" name="正方形/長方形 23">
            <a:extLst>
              <a:ext uri="{FF2B5EF4-FFF2-40B4-BE49-F238E27FC236}">
                <a16:creationId xmlns:a16="http://schemas.microsoft.com/office/drawing/2014/main" id="{E198ACA6-67B2-2B9A-4AF9-DDA1059368D3}"/>
              </a:ext>
            </a:extLst>
          </p:cNvPr>
          <p:cNvSpPr/>
          <p:nvPr/>
        </p:nvSpPr>
        <p:spPr>
          <a:xfrm>
            <a:off x="3641274" y="5530395"/>
            <a:ext cx="7582466" cy="461665"/>
          </a:xfrm>
          <a:prstGeom prst="rect">
            <a:avLst/>
          </a:prstGeom>
        </p:spPr>
        <p:txBody>
          <a:bodyPr wrap="square">
            <a:spAutoFit/>
          </a:bodyPr>
          <a:lstStyle/>
          <a:p>
            <a:pPr algn="r"/>
            <a:r>
              <a:rPr lang="ja-JP" altLang="en-US" sz="2400" b="1" kern="100" dirty="0">
                <a:latin typeface="メイリオ" panose="020B0604030504040204" pitchFamily="50" charset="-128"/>
                <a:ea typeface="メイリオ" panose="020B0604030504040204" pitchFamily="50" charset="-128"/>
                <a:cs typeface="Times New Roman" panose="02020603050405020304" pitchFamily="18" charset="0"/>
              </a:rPr>
              <a:t>半田 寛 </a:t>
            </a:r>
            <a:r>
              <a:rPr lang="ja-JP" altLang="ja-JP" sz="2400" b="1" kern="100" dirty="0">
                <a:latin typeface="メイリオ" panose="020B0604030504040204" pitchFamily="50" charset="-128"/>
                <a:ea typeface="メイリオ" panose="020B0604030504040204" pitchFamily="50" charset="-128"/>
                <a:cs typeface="Times New Roman" panose="02020603050405020304" pitchFamily="18" charset="0"/>
              </a:rPr>
              <a:t>先生</a:t>
            </a:r>
            <a:r>
              <a:rPr lang="ja-JP" altLang="en-US" sz="2400" b="1"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2000" dirty="0">
                <a:latin typeface="メイリオ" panose="020B0604030504040204" pitchFamily="50" charset="-128"/>
                <a:ea typeface="メイリオ" panose="020B0604030504040204" pitchFamily="50" charset="-128"/>
              </a:rPr>
              <a:t>群馬大学</a:t>
            </a:r>
            <a:r>
              <a:rPr lang="ja-JP" altLang="en-US" sz="2000" dirty="0">
                <a:latin typeface="メイリオ" panose="020B0604030504040204" pitchFamily="50" charset="-128"/>
                <a:ea typeface="メイリオ" panose="020B0604030504040204" pitchFamily="50" charset="-128"/>
              </a:rPr>
              <a:t>医学部附属病院 血液内科 診療教授　</a:t>
            </a:r>
            <a:endParaRPr lang="en-US" altLang="ja-JP" sz="2400" dirty="0">
              <a:latin typeface="メイリオ" panose="020B0604030504040204" pitchFamily="50" charset="-128"/>
              <a:ea typeface="メイリオ" panose="020B0604030504040204" pitchFamily="50" charset="-128"/>
            </a:endParaRPr>
          </a:p>
        </p:txBody>
      </p:sp>
      <p:sp>
        <p:nvSpPr>
          <p:cNvPr id="2" name="テキスト ボックス 1">
            <a:extLst>
              <a:ext uri="{FF2B5EF4-FFF2-40B4-BE49-F238E27FC236}">
                <a16:creationId xmlns:a16="http://schemas.microsoft.com/office/drawing/2014/main" id="{BD03E693-8F28-B501-A58D-FB6D5BA144B7}"/>
              </a:ext>
            </a:extLst>
          </p:cNvPr>
          <p:cNvSpPr txBox="1"/>
          <p:nvPr/>
        </p:nvSpPr>
        <p:spPr>
          <a:xfrm>
            <a:off x="253758" y="5026866"/>
            <a:ext cx="4256293" cy="461665"/>
          </a:xfrm>
          <a:prstGeom prst="rect">
            <a:avLst/>
          </a:prstGeom>
          <a:noFill/>
        </p:spPr>
        <p:txBody>
          <a:bodyPr wrap="none" rtlCol="0">
            <a:spAutoFit/>
          </a:bodyPr>
          <a:lstStyle/>
          <a:p>
            <a:r>
              <a:rPr kumimoji="1" lang="en-US" altLang="ja-JP" sz="2400" b="1" u="sng" dirty="0">
                <a:latin typeface="メイリオ" panose="020B0604030504040204" pitchFamily="50" charset="-128"/>
                <a:ea typeface="メイリオ" panose="020B0604030504040204" pitchFamily="50" charset="-128"/>
              </a:rPr>
              <a:t>19:00</a:t>
            </a:r>
            <a:r>
              <a:rPr kumimoji="1" lang="ja-JP" altLang="en-US" sz="2400" b="1" u="sng" dirty="0">
                <a:latin typeface="メイリオ" panose="020B0604030504040204" pitchFamily="50" charset="-128"/>
                <a:ea typeface="メイリオ" panose="020B0604030504040204" pitchFamily="50" charset="-128"/>
              </a:rPr>
              <a:t>－</a:t>
            </a:r>
            <a:r>
              <a:rPr kumimoji="1" lang="en-US" altLang="ja-JP" sz="2400" b="1" u="sng" dirty="0">
                <a:latin typeface="メイリオ" panose="020B0604030504040204" pitchFamily="50" charset="-128"/>
                <a:ea typeface="メイリオ" panose="020B0604030504040204" pitchFamily="50" charset="-128"/>
              </a:rPr>
              <a:t>19:05</a:t>
            </a:r>
            <a:r>
              <a:rPr kumimoji="1" lang="ja-JP" altLang="en-US" sz="2400" b="1" u="sng" dirty="0">
                <a:latin typeface="メイリオ" panose="020B0604030504040204" pitchFamily="50" charset="-128"/>
                <a:ea typeface="メイリオ" panose="020B0604030504040204" pitchFamily="50" charset="-128"/>
              </a:rPr>
              <a:t>　　開会の辞</a:t>
            </a:r>
          </a:p>
        </p:txBody>
      </p:sp>
      <p:sp>
        <p:nvSpPr>
          <p:cNvPr id="54" name="正方形/長方形 53">
            <a:extLst>
              <a:ext uri="{FF2B5EF4-FFF2-40B4-BE49-F238E27FC236}">
                <a16:creationId xmlns:a16="http://schemas.microsoft.com/office/drawing/2014/main" id="{E3441619-54D4-9671-00EF-2B3BD86B7017}"/>
              </a:ext>
            </a:extLst>
          </p:cNvPr>
          <p:cNvSpPr/>
          <p:nvPr/>
        </p:nvSpPr>
        <p:spPr>
          <a:xfrm>
            <a:off x="129869" y="10536793"/>
            <a:ext cx="1131885" cy="461665"/>
          </a:xfrm>
          <a:prstGeom prst="rect">
            <a:avLst/>
          </a:prstGeom>
        </p:spPr>
        <p:txBody>
          <a:bodyPr wrap="square">
            <a:spAutoFit/>
          </a:bodyPr>
          <a:lstStyle/>
          <a:p>
            <a:r>
              <a:rPr lang="ja-JP" altLang="ja-JP" sz="2400" u="sng" kern="100" dirty="0">
                <a:latin typeface="メイリオ" panose="020B0604030504040204" pitchFamily="50" charset="-128"/>
                <a:ea typeface="メイリオ" panose="020B0604030504040204" pitchFamily="50" charset="-128"/>
                <a:cs typeface="Times New Roman" panose="02020603050405020304" pitchFamily="18" charset="0"/>
              </a:rPr>
              <a:t>座長</a:t>
            </a:r>
            <a:endParaRPr lang="ja-JP" altLang="en-US" sz="2400" u="sng" dirty="0"/>
          </a:p>
        </p:txBody>
      </p:sp>
      <p:sp>
        <p:nvSpPr>
          <p:cNvPr id="56" name="正方形/長方形 55">
            <a:extLst>
              <a:ext uri="{FF2B5EF4-FFF2-40B4-BE49-F238E27FC236}">
                <a16:creationId xmlns:a16="http://schemas.microsoft.com/office/drawing/2014/main" id="{CD308179-7328-1A5C-5D92-B3B8E7ADF0F0}"/>
              </a:ext>
            </a:extLst>
          </p:cNvPr>
          <p:cNvSpPr/>
          <p:nvPr/>
        </p:nvSpPr>
        <p:spPr>
          <a:xfrm>
            <a:off x="135595" y="12121793"/>
            <a:ext cx="800219" cy="461665"/>
          </a:xfrm>
          <a:prstGeom prst="rect">
            <a:avLst/>
          </a:prstGeom>
        </p:spPr>
        <p:txBody>
          <a:bodyPr wrap="none">
            <a:spAutoFit/>
          </a:bodyPr>
          <a:lstStyle/>
          <a:p>
            <a:r>
              <a:rPr lang="ja-JP" altLang="en-US" sz="2400" u="sng" dirty="0">
                <a:solidFill>
                  <a:prstClr val="black"/>
                </a:solidFill>
                <a:latin typeface="メイリオ" panose="020B0604030504040204" pitchFamily="50" charset="-128"/>
                <a:ea typeface="メイリオ" panose="020B0604030504040204" pitchFamily="50" charset="-128"/>
              </a:rPr>
              <a:t>演者</a:t>
            </a:r>
            <a:endParaRPr lang="ja-JP" altLang="en-US" u="sng" dirty="0"/>
          </a:p>
        </p:txBody>
      </p:sp>
      <p:sp>
        <p:nvSpPr>
          <p:cNvPr id="39" name="テキスト ボックス 38">
            <a:extLst>
              <a:ext uri="{FF2B5EF4-FFF2-40B4-BE49-F238E27FC236}">
                <a16:creationId xmlns:a16="http://schemas.microsoft.com/office/drawing/2014/main" id="{CC1386A6-6B1D-2CEE-C430-13992A16B11E}"/>
              </a:ext>
            </a:extLst>
          </p:cNvPr>
          <p:cNvSpPr txBox="1"/>
          <p:nvPr/>
        </p:nvSpPr>
        <p:spPr>
          <a:xfrm>
            <a:off x="214504" y="9956165"/>
            <a:ext cx="4256293" cy="461665"/>
          </a:xfrm>
          <a:prstGeom prst="rect">
            <a:avLst/>
          </a:prstGeom>
          <a:noFill/>
        </p:spPr>
        <p:txBody>
          <a:bodyPr wrap="none" rtlCol="0">
            <a:spAutoFit/>
          </a:bodyPr>
          <a:lstStyle/>
          <a:p>
            <a:r>
              <a:rPr kumimoji="1" lang="en-US" altLang="ja-JP" sz="2400" b="1" u="sng" dirty="0">
                <a:latin typeface="メイリオ" panose="020B0604030504040204" pitchFamily="50" charset="-128"/>
                <a:ea typeface="メイリオ" panose="020B0604030504040204" pitchFamily="50" charset="-128"/>
              </a:rPr>
              <a:t>19:25</a:t>
            </a:r>
            <a:r>
              <a:rPr kumimoji="1" lang="ja-JP" altLang="en-US" sz="2400" b="1" u="sng" dirty="0">
                <a:latin typeface="メイリオ" panose="020B0604030504040204" pitchFamily="50" charset="-128"/>
                <a:ea typeface="メイリオ" panose="020B0604030504040204" pitchFamily="50" charset="-128"/>
              </a:rPr>
              <a:t>－</a:t>
            </a:r>
            <a:r>
              <a:rPr lang="en-US" altLang="ja-JP" sz="2400" b="1" u="sng" dirty="0">
                <a:latin typeface="メイリオ" panose="020B0604030504040204" pitchFamily="50" charset="-128"/>
                <a:ea typeface="メイリオ" panose="020B0604030504040204" pitchFamily="50" charset="-128"/>
              </a:rPr>
              <a:t>20</a:t>
            </a:r>
            <a:r>
              <a:rPr kumimoji="1" lang="en-US" altLang="ja-JP" sz="2400" b="1" u="sng" dirty="0">
                <a:latin typeface="メイリオ" panose="020B0604030504040204" pitchFamily="50" charset="-128"/>
                <a:ea typeface="メイリオ" panose="020B0604030504040204" pitchFamily="50" charset="-128"/>
              </a:rPr>
              <a:t>:25</a:t>
            </a:r>
            <a:r>
              <a:rPr kumimoji="1" lang="ja-JP" altLang="en-US" sz="2400" b="1" u="sng" dirty="0">
                <a:latin typeface="メイリオ" panose="020B0604030504040204" pitchFamily="50" charset="-128"/>
                <a:ea typeface="メイリオ" panose="020B0604030504040204" pitchFamily="50" charset="-128"/>
              </a:rPr>
              <a:t>　　特別講演</a:t>
            </a:r>
          </a:p>
        </p:txBody>
      </p:sp>
      <p:sp>
        <p:nvSpPr>
          <p:cNvPr id="48" name="テキスト ボックス 47">
            <a:extLst>
              <a:ext uri="{FF2B5EF4-FFF2-40B4-BE49-F238E27FC236}">
                <a16:creationId xmlns:a16="http://schemas.microsoft.com/office/drawing/2014/main" id="{ABEEC974-61F2-784A-4EA3-A986C7A5FAED}"/>
              </a:ext>
            </a:extLst>
          </p:cNvPr>
          <p:cNvSpPr txBox="1"/>
          <p:nvPr/>
        </p:nvSpPr>
        <p:spPr>
          <a:xfrm>
            <a:off x="236505" y="6136799"/>
            <a:ext cx="4256293" cy="461665"/>
          </a:xfrm>
          <a:prstGeom prst="rect">
            <a:avLst/>
          </a:prstGeom>
          <a:noFill/>
        </p:spPr>
        <p:txBody>
          <a:bodyPr wrap="none" rtlCol="0">
            <a:spAutoFit/>
          </a:bodyPr>
          <a:lstStyle/>
          <a:p>
            <a:r>
              <a:rPr kumimoji="1" lang="en-US" altLang="ja-JP" sz="2400" b="1" u="sng" dirty="0">
                <a:latin typeface="メイリオ" panose="020B0604030504040204" pitchFamily="50" charset="-128"/>
                <a:ea typeface="メイリオ" panose="020B0604030504040204" pitchFamily="50" charset="-128"/>
              </a:rPr>
              <a:t>19:05</a:t>
            </a:r>
            <a:r>
              <a:rPr kumimoji="1" lang="ja-JP" altLang="en-US" sz="2400" b="1" u="sng" dirty="0">
                <a:latin typeface="メイリオ" panose="020B0604030504040204" pitchFamily="50" charset="-128"/>
                <a:ea typeface="メイリオ" panose="020B0604030504040204" pitchFamily="50" charset="-128"/>
              </a:rPr>
              <a:t>－</a:t>
            </a:r>
            <a:r>
              <a:rPr kumimoji="1" lang="en-US" altLang="ja-JP" sz="2400" b="1" u="sng" dirty="0">
                <a:latin typeface="メイリオ" panose="020B0604030504040204" pitchFamily="50" charset="-128"/>
                <a:ea typeface="メイリオ" panose="020B0604030504040204" pitchFamily="50" charset="-128"/>
              </a:rPr>
              <a:t>19:25</a:t>
            </a:r>
            <a:r>
              <a:rPr kumimoji="1" lang="ja-JP" altLang="en-US" sz="2400" b="1" u="sng" dirty="0">
                <a:latin typeface="メイリオ" panose="020B0604030504040204" pitchFamily="50" charset="-128"/>
                <a:ea typeface="メイリオ" panose="020B0604030504040204" pitchFamily="50" charset="-128"/>
              </a:rPr>
              <a:t>　　一般演題</a:t>
            </a:r>
          </a:p>
        </p:txBody>
      </p:sp>
      <p:sp>
        <p:nvSpPr>
          <p:cNvPr id="5" name="正方形/長方形 4">
            <a:extLst>
              <a:ext uri="{FF2B5EF4-FFF2-40B4-BE49-F238E27FC236}">
                <a16:creationId xmlns:a16="http://schemas.microsoft.com/office/drawing/2014/main" id="{EB9ECA07-5414-B98D-935F-5757FBFA68D0}"/>
              </a:ext>
            </a:extLst>
          </p:cNvPr>
          <p:cNvSpPr/>
          <p:nvPr/>
        </p:nvSpPr>
        <p:spPr>
          <a:xfrm>
            <a:off x="129869" y="6679838"/>
            <a:ext cx="914406" cy="461665"/>
          </a:xfrm>
          <a:prstGeom prst="rect">
            <a:avLst/>
          </a:prstGeom>
        </p:spPr>
        <p:txBody>
          <a:bodyPr wrap="square">
            <a:spAutoFit/>
          </a:bodyPr>
          <a:lstStyle/>
          <a:p>
            <a:r>
              <a:rPr lang="ja-JP" altLang="ja-JP" sz="2400" u="sng" kern="100" dirty="0">
                <a:latin typeface="メイリオ" panose="020B0604030504040204" pitchFamily="50" charset="-128"/>
                <a:ea typeface="メイリオ" panose="020B0604030504040204" pitchFamily="50" charset="-128"/>
                <a:cs typeface="Times New Roman" panose="02020603050405020304" pitchFamily="18" charset="0"/>
              </a:rPr>
              <a:t>座長</a:t>
            </a:r>
            <a:endParaRPr lang="ja-JP" altLang="en-US" sz="2400" u="sng" dirty="0"/>
          </a:p>
        </p:txBody>
      </p:sp>
      <p:sp>
        <p:nvSpPr>
          <p:cNvPr id="7" name="正方形/長方形 6">
            <a:extLst>
              <a:ext uri="{FF2B5EF4-FFF2-40B4-BE49-F238E27FC236}">
                <a16:creationId xmlns:a16="http://schemas.microsoft.com/office/drawing/2014/main" id="{8BE20F54-31A4-A72A-403D-800247D2AE5F}"/>
              </a:ext>
            </a:extLst>
          </p:cNvPr>
          <p:cNvSpPr/>
          <p:nvPr/>
        </p:nvSpPr>
        <p:spPr>
          <a:xfrm>
            <a:off x="3489057" y="6700864"/>
            <a:ext cx="7827395" cy="461665"/>
          </a:xfrm>
          <a:prstGeom prst="rect">
            <a:avLst/>
          </a:prstGeom>
        </p:spPr>
        <p:txBody>
          <a:bodyPr wrap="square">
            <a:spAutoFit/>
          </a:bodyPr>
          <a:lstStyle/>
          <a:p>
            <a:pPr algn="r"/>
            <a:r>
              <a:rPr lang="ja-JP" altLang="en-US" sz="2400" b="1" kern="100" dirty="0">
                <a:latin typeface="メイリオ" panose="020B0604030504040204" pitchFamily="50" charset="-128"/>
                <a:ea typeface="メイリオ" panose="020B0604030504040204" pitchFamily="50" charset="-128"/>
                <a:cs typeface="Times New Roman" panose="02020603050405020304" pitchFamily="18" charset="0"/>
              </a:rPr>
              <a:t>村山 佳予子 </a:t>
            </a:r>
            <a:r>
              <a:rPr lang="ja-JP" altLang="ja-JP" sz="2000" b="1" kern="100" dirty="0">
                <a:latin typeface="メイリオ" panose="020B0604030504040204" pitchFamily="50" charset="-128"/>
                <a:ea typeface="メイリオ" panose="020B0604030504040204" pitchFamily="50" charset="-128"/>
                <a:cs typeface="Times New Roman" panose="02020603050405020304" pitchFamily="18" charset="0"/>
              </a:rPr>
              <a:t>先生</a:t>
            </a:r>
            <a:r>
              <a:rPr lang="ja-JP" altLang="en-US" sz="2000" b="1"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2000" dirty="0">
                <a:latin typeface="メイリオ" panose="020B0604030504040204" pitchFamily="50" charset="-128"/>
                <a:ea typeface="メイリオ" panose="020B0604030504040204" pitchFamily="50" charset="-128"/>
              </a:rPr>
              <a:t>群馬</a:t>
            </a:r>
            <a:r>
              <a:rPr lang="ja-JP" altLang="en-US" sz="2000" dirty="0">
                <a:latin typeface="メイリオ" panose="020B0604030504040204" pitchFamily="50" charset="-128"/>
                <a:ea typeface="メイリオ" panose="020B0604030504040204" pitchFamily="50" charset="-128"/>
              </a:rPr>
              <a:t>県立がんセンター 血液腫瘍内科部長　　</a:t>
            </a:r>
            <a:endParaRPr lang="en-US" altLang="ja-JP" sz="2000"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7AF246E0-16BF-BF7E-BD49-86CC24092018}"/>
              </a:ext>
            </a:extLst>
          </p:cNvPr>
          <p:cNvSpPr txBox="1"/>
          <p:nvPr/>
        </p:nvSpPr>
        <p:spPr>
          <a:xfrm>
            <a:off x="236505" y="7616672"/>
            <a:ext cx="5405249" cy="684803"/>
          </a:xfrm>
          <a:prstGeom prst="rect">
            <a:avLst/>
          </a:prstGeom>
          <a:noFill/>
        </p:spPr>
        <p:txBody>
          <a:bodyPr wrap="square" rtlCol="0">
            <a:spAutoFit/>
          </a:bodyPr>
          <a:lstStyle/>
          <a:p>
            <a:pPr>
              <a:lnSpc>
                <a:spcPct val="150000"/>
              </a:lnSpc>
            </a:pPr>
            <a:r>
              <a:rPr lang="ja-JP" altLang="en-US" sz="2800" dirty="0">
                <a:latin typeface="メイリオ" panose="020B0604030504040204" pitchFamily="50" charset="-128"/>
                <a:ea typeface="メイリオ" panose="020B0604030504040204" pitchFamily="50" charset="-128"/>
              </a:rPr>
              <a:t>「　縦隔腫瘍診断時の</a:t>
            </a:r>
            <a:r>
              <a:rPr lang="en-US" altLang="ja-JP" sz="2800" dirty="0">
                <a:latin typeface="メイリオ" panose="020B0604030504040204" pitchFamily="50" charset="-128"/>
                <a:ea typeface="メイリオ" panose="020B0604030504040204" pitchFamily="50" charset="-128"/>
              </a:rPr>
              <a:t>pitfall</a:t>
            </a:r>
            <a:r>
              <a:rPr lang="ja-JP" altLang="en-US" sz="2800" dirty="0">
                <a:latin typeface="メイリオ" panose="020B0604030504040204" pitchFamily="50" charset="-128"/>
                <a:ea typeface="メイリオ" panose="020B0604030504040204" pitchFamily="50" charset="-128"/>
              </a:rPr>
              <a:t>　」</a:t>
            </a:r>
            <a:endParaRPr lang="en-US" altLang="ja-JP" sz="2800" dirty="0">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3FD92AA7-BFB7-2F50-EBF3-DBC63823F346}"/>
              </a:ext>
            </a:extLst>
          </p:cNvPr>
          <p:cNvSpPr/>
          <p:nvPr/>
        </p:nvSpPr>
        <p:spPr>
          <a:xfrm>
            <a:off x="135596" y="7266888"/>
            <a:ext cx="800219" cy="461665"/>
          </a:xfrm>
          <a:prstGeom prst="rect">
            <a:avLst/>
          </a:prstGeom>
        </p:spPr>
        <p:txBody>
          <a:bodyPr wrap="none">
            <a:spAutoFit/>
          </a:bodyPr>
          <a:lstStyle/>
          <a:p>
            <a:r>
              <a:rPr lang="ja-JP" altLang="en-US" sz="2400" u="sng" dirty="0">
                <a:solidFill>
                  <a:prstClr val="black"/>
                </a:solidFill>
                <a:latin typeface="メイリオ" panose="020B0604030504040204" pitchFamily="50" charset="-128"/>
                <a:ea typeface="メイリオ" panose="020B0604030504040204" pitchFamily="50" charset="-128"/>
              </a:rPr>
              <a:t>演者</a:t>
            </a:r>
            <a:endParaRPr lang="ja-JP" altLang="en-US" u="sng" dirty="0"/>
          </a:p>
        </p:txBody>
      </p:sp>
      <p:sp>
        <p:nvSpPr>
          <p:cNvPr id="19" name="テキスト ボックス 18">
            <a:extLst>
              <a:ext uri="{FF2B5EF4-FFF2-40B4-BE49-F238E27FC236}">
                <a16:creationId xmlns:a16="http://schemas.microsoft.com/office/drawing/2014/main" id="{6D37F616-A77C-5A29-1F8A-948B45303369}"/>
              </a:ext>
            </a:extLst>
          </p:cNvPr>
          <p:cNvSpPr txBox="1"/>
          <p:nvPr/>
        </p:nvSpPr>
        <p:spPr>
          <a:xfrm>
            <a:off x="5583767" y="8029894"/>
            <a:ext cx="6664335" cy="600164"/>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金谷 秀平 先生 </a:t>
            </a:r>
            <a:r>
              <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渋川医療センター 血液内科　</a:t>
            </a:r>
            <a:endParaRPr kumimoji="1"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1" name="テキスト ボックス 20">
            <a:extLst>
              <a:ext uri="{FF2B5EF4-FFF2-40B4-BE49-F238E27FC236}">
                <a16:creationId xmlns:a16="http://schemas.microsoft.com/office/drawing/2014/main" id="{CA5594F7-3A8E-E437-DB31-7211B13776A2}"/>
              </a:ext>
            </a:extLst>
          </p:cNvPr>
          <p:cNvSpPr txBox="1"/>
          <p:nvPr/>
        </p:nvSpPr>
        <p:spPr>
          <a:xfrm>
            <a:off x="253758" y="8667830"/>
            <a:ext cx="11662798" cy="600164"/>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マントル細胞リンパ腫との鑑別に苦慮した</a:t>
            </a:r>
            <a:r>
              <a:rPr kumimoji="1"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CD23</a:t>
            </a:r>
            <a:r>
              <a:rPr kumimoji="1" lang="ja-JP"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陰性慢性リンパ性白血病</a:t>
            </a:r>
            <a:r>
              <a:rPr kumimoji="1"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1" lang="en-US" altLang="ja-JP"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テキスト ボックス 22">
            <a:extLst>
              <a:ext uri="{FF2B5EF4-FFF2-40B4-BE49-F238E27FC236}">
                <a16:creationId xmlns:a16="http://schemas.microsoft.com/office/drawing/2014/main" id="{345866A7-A006-A61D-14C5-3CCF2F540CBD}"/>
              </a:ext>
            </a:extLst>
          </p:cNvPr>
          <p:cNvSpPr txBox="1"/>
          <p:nvPr/>
        </p:nvSpPr>
        <p:spPr>
          <a:xfrm>
            <a:off x="4561987" y="9227355"/>
            <a:ext cx="8547111" cy="600164"/>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明石 直樹 先生　</a:t>
            </a:r>
            <a:r>
              <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群馬県済生会前橋病院 血液内科　　</a:t>
            </a:r>
            <a:endParaRPr kumimoji="1" lang="ja-JP" altLang="en-US" sz="2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pic>
        <p:nvPicPr>
          <p:cNvPr id="15" name="図 14" descr="QR コード&#10;&#10;AI 生成コンテンツは誤りを含む可能性があります。">
            <a:extLst>
              <a:ext uri="{FF2B5EF4-FFF2-40B4-BE49-F238E27FC236}">
                <a16:creationId xmlns:a16="http://schemas.microsoft.com/office/drawing/2014/main" id="{973529CB-445D-394A-4C82-2E207948D5E2}"/>
              </a:ext>
            </a:extLst>
          </p:cNvPr>
          <p:cNvPicPr>
            <a:picLocks noChangeAspect="1"/>
          </p:cNvPicPr>
          <p:nvPr/>
        </p:nvPicPr>
        <p:blipFill>
          <a:blip r:embed="rId3"/>
          <a:stretch>
            <a:fillRect/>
          </a:stretch>
        </p:blipFill>
        <p:spPr>
          <a:xfrm>
            <a:off x="9454621" y="14387137"/>
            <a:ext cx="1687474" cy="1714259"/>
          </a:xfrm>
          <a:prstGeom prst="rect">
            <a:avLst/>
          </a:prstGeom>
        </p:spPr>
      </p:pic>
      <p:sp>
        <p:nvSpPr>
          <p:cNvPr id="18" name="正方形/長方形 17">
            <a:extLst>
              <a:ext uri="{FF2B5EF4-FFF2-40B4-BE49-F238E27FC236}">
                <a16:creationId xmlns:a16="http://schemas.microsoft.com/office/drawing/2014/main" id="{8F4485FF-94EB-CD1B-496E-AB428FEFAE71}"/>
              </a:ext>
            </a:extLst>
          </p:cNvPr>
          <p:cNvSpPr/>
          <p:nvPr/>
        </p:nvSpPr>
        <p:spPr>
          <a:xfrm>
            <a:off x="2565453" y="13338917"/>
            <a:ext cx="8787119" cy="461665"/>
          </a:xfrm>
          <a:prstGeom prst="rect">
            <a:avLst/>
          </a:prstGeom>
        </p:spPr>
        <p:txBody>
          <a:bodyPr wrap="square">
            <a:spAutoFit/>
          </a:bodyPr>
          <a:lstStyle/>
          <a:p>
            <a:pPr algn="r"/>
            <a:r>
              <a:rPr lang="ja-JP" altLang="en-US" sz="2400" b="1" kern="100" dirty="0">
                <a:latin typeface="メイリオ" panose="020B0604030504040204" pitchFamily="50" charset="-128"/>
                <a:ea typeface="メイリオ" panose="020B0604030504040204" pitchFamily="50" charset="-128"/>
                <a:cs typeface="Times New Roman" panose="02020603050405020304" pitchFamily="18" charset="0"/>
              </a:rPr>
              <a:t>山本　康次郎</a:t>
            </a:r>
            <a:r>
              <a:rPr lang="ja-JP" altLang="ja-JP" sz="2400" b="1" kern="100" dirty="0">
                <a:latin typeface="メイリオ" panose="020B0604030504040204" pitchFamily="50" charset="-128"/>
                <a:ea typeface="メイリオ" panose="020B0604030504040204" pitchFamily="50" charset="-128"/>
                <a:cs typeface="Times New Roman" panose="02020603050405020304" pitchFamily="18" charset="0"/>
              </a:rPr>
              <a:t>先生</a:t>
            </a:r>
            <a:r>
              <a:rPr lang="ja-JP" altLang="en-US" sz="2400" b="1"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2000" dirty="0">
                <a:latin typeface="メイリオ" panose="020B0604030504040204" pitchFamily="50" charset="-128"/>
                <a:ea typeface="メイリオ" panose="020B0604030504040204" pitchFamily="50" charset="-128"/>
              </a:rPr>
              <a:t>群馬大学</a:t>
            </a:r>
            <a:r>
              <a:rPr lang="ja-JP" altLang="en-US" sz="2000" dirty="0">
                <a:latin typeface="メイリオ" panose="020B0604030504040204" pitchFamily="50" charset="-128"/>
                <a:ea typeface="メイリオ" panose="020B0604030504040204" pitchFamily="50" charset="-128"/>
              </a:rPr>
              <a:t>医学部附属病院 薬剤部 教授・薬剤部長　　</a:t>
            </a:r>
            <a:endParaRPr lang="en-US" altLang="ja-JP" sz="2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89263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74879" y="3373982"/>
            <a:ext cx="11418556" cy="7494994"/>
          </a:xfrm>
          <a:prstGeom prst="rect">
            <a:avLst/>
          </a:prstGeom>
          <a:ln w="12700">
            <a:solidFill>
              <a:srgbClr val="4471C4"/>
            </a:solidFill>
          </a:ln>
        </p:spPr>
        <p:txBody>
          <a:bodyPr vert="horz" wrap="square" lIns="0" tIns="15869" rIns="0" bIns="0" rtlCol="0">
            <a:spAutoFit/>
          </a:bodyPr>
          <a:lstStyle/>
          <a:p>
            <a:endParaRPr lang="en-US" altLang="ja-JP" dirty="0">
              <a:latin typeface="メイリオ" panose="020B0604030504040204" pitchFamily="50" charset="-128"/>
              <a:ea typeface="メイリオ" panose="020B0604030504040204" pitchFamily="50" charset="-128"/>
            </a:endParaRPr>
          </a:p>
          <a:p>
            <a:r>
              <a:rPr lang="ja-JP" altLang="ja-JP" dirty="0">
                <a:latin typeface="メイリオ" panose="020B0604030504040204" pitchFamily="50" charset="-128"/>
                <a:ea typeface="メイリオ" panose="020B0604030504040204" pitchFamily="50" charset="-128"/>
              </a:rPr>
              <a:t>群馬県病院薬剤師会から薬剤師の先生方へ</a:t>
            </a:r>
            <a:r>
              <a:rPr lang="en-US" altLang="ja-JP" b="1" dirty="0">
                <a:latin typeface="メイリオ" panose="020B0604030504040204" pitchFamily="50" charset="-128"/>
                <a:ea typeface="メイリオ" panose="020B0604030504040204" pitchFamily="50" charset="-128"/>
              </a:rPr>
              <a:t>Web</a:t>
            </a:r>
            <a:r>
              <a:rPr lang="ja-JP" altLang="ja-JP" b="1" dirty="0">
                <a:latin typeface="メイリオ" panose="020B0604030504040204" pitchFamily="50" charset="-128"/>
                <a:ea typeface="メイリオ" panose="020B0604030504040204" pitchFamily="50" charset="-128"/>
              </a:rPr>
              <a:t>参加される場合</a:t>
            </a:r>
            <a:r>
              <a:rPr lang="ja-JP" altLang="ja-JP" dirty="0">
                <a:latin typeface="メイリオ" panose="020B0604030504040204" pitchFamily="50" charset="-128"/>
                <a:ea typeface="メイリオ" panose="020B0604030504040204" pitchFamily="50" charset="-128"/>
              </a:rPr>
              <a:t>についての連絡です。</a:t>
            </a:r>
          </a:p>
          <a:p>
            <a:pPr marL="342900" lvl="0" indent="-342900">
              <a:buFont typeface="+mj-lt"/>
              <a:buAutoNum type="arabicPeriod"/>
            </a:pPr>
            <a:r>
              <a:rPr lang="ja-JP" altLang="ja-JP" dirty="0">
                <a:latin typeface="メイリオ" panose="020B0604030504040204" pitchFamily="50" charset="-128"/>
                <a:ea typeface="メイリオ" panose="020B0604030504040204" pitchFamily="50" charset="-128"/>
              </a:rPr>
              <a:t>本講演会はどなたでも参加できますが、講演会への参加にあたり、定員がある場合には、群馬県病院薬剤師会</a:t>
            </a:r>
            <a:r>
              <a:rPr lang="en-US" altLang="ja-JP" dirty="0">
                <a:latin typeface="メイリオ" panose="020B0604030504040204" pitchFamily="50" charset="-128"/>
                <a:ea typeface="メイリオ" panose="020B0604030504040204" pitchFamily="50" charset="-128"/>
              </a:rPr>
              <a:t>(</a:t>
            </a:r>
            <a:r>
              <a:rPr lang="ja-JP" altLang="ja-JP" dirty="0">
                <a:latin typeface="メイリオ" panose="020B0604030504040204" pitchFamily="50" charset="-128"/>
                <a:ea typeface="メイリオ" panose="020B0604030504040204" pitchFamily="50" charset="-128"/>
              </a:rPr>
              <a:t>以下、本会</a:t>
            </a:r>
            <a:r>
              <a:rPr lang="en-US" altLang="ja-JP" dirty="0">
                <a:latin typeface="メイリオ" panose="020B0604030504040204" pitchFamily="50" charset="-128"/>
                <a:ea typeface="メイリオ" panose="020B0604030504040204" pitchFamily="50" charset="-128"/>
              </a:rPr>
              <a:t>)</a:t>
            </a:r>
            <a:r>
              <a:rPr lang="ja-JP" altLang="ja-JP" dirty="0">
                <a:latin typeface="メイリオ" panose="020B0604030504040204" pitchFamily="50" charset="-128"/>
                <a:ea typeface="メイリオ" panose="020B0604030504040204" pitchFamily="50" charset="-128"/>
              </a:rPr>
              <a:t>会員を優先する場合があります。</a:t>
            </a:r>
          </a:p>
          <a:p>
            <a:pPr marL="342900" lvl="0" indent="-342900">
              <a:buFont typeface="+mj-lt"/>
              <a:buAutoNum type="arabicPeriod"/>
            </a:pPr>
            <a:r>
              <a:rPr lang="ja-JP" altLang="ja-JP" dirty="0">
                <a:latin typeface="メイリオ" panose="020B0604030504040204" pitchFamily="50" charset="-128"/>
                <a:ea typeface="メイリオ" panose="020B0604030504040204" pitchFamily="50" charset="-128"/>
              </a:rPr>
              <a:t>本会非会員で日病薬病院薬学認定取得を希望される先生は、開催日前日までに非会員参加費として</a:t>
            </a:r>
            <a:r>
              <a:rPr lang="en-US" altLang="ja-JP" dirty="0">
                <a:latin typeface="メイリオ" panose="020B0604030504040204" pitchFamily="50" charset="-128"/>
                <a:ea typeface="メイリオ" panose="020B0604030504040204" pitchFamily="50" charset="-128"/>
              </a:rPr>
              <a:t>2000</a:t>
            </a:r>
            <a:r>
              <a:rPr lang="ja-JP" altLang="ja-JP" dirty="0">
                <a:latin typeface="メイリオ" panose="020B0604030504040204" pitchFamily="50" charset="-128"/>
                <a:ea typeface="メイリオ" panose="020B0604030504040204" pitchFamily="50" charset="-128"/>
              </a:rPr>
              <a:t>円をお支払いください。お支払い方法は、群馬県病院薬剤師会</a:t>
            </a:r>
            <a:r>
              <a:rPr lang="en-US" altLang="ja-JP" dirty="0">
                <a:latin typeface="メイリオ" panose="020B0604030504040204" pitchFamily="50" charset="-128"/>
                <a:ea typeface="メイリオ" panose="020B0604030504040204" pitchFamily="50" charset="-128"/>
              </a:rPr>
              <a:t>(</a:t>
            </a:r>
            <a:r>
              <a:rPr lang="en-US" altLang="ja-JP" dirty="0" err="1">
                <a:latin typeface="メイリオ" panose="020B0604030504040204" pitchFamily="50" charset="-128"/>
                <a:ea typeface="メイリオ" panose="020B0604030504040204" pitchFamily="50" charset="-128"/>
              </a:rPr>
              <a:t>Gunmabyoyaku</a:t>
            </a:r>
            <a:r>
              <a:rPr lang="en-US" altLang="ja-JP" dirty="0">
                <a:latin typeface="メイリオ" panose="020B0604030504040204" pitchFamily="50" charset="-128"/>
                <a:ea typeface="メイリオ" panose="020B0604030504040204" pitchFamily="50" charset="-128"/>
              </a:rPr>
              <a:t>-soc</a:t>
            </a:r>
            <a:r>
              <a:rPr lang="ja-JP" altLang="ja-JP" dirty="0">
                <a:latin typeface="メイリオ" panose="020B0604030504040204" pitchFamily="50" charset="-128"/>
                <a:ea typeface="メイリオ" panose="020B0604030504040204" pitchFamily="50" charset="-128"/>
              </a:rPr>
              <a:t>＠</a:t>
            </a:r>
            <a:r>
              <a:rPr lang="en-US" altLang="ja-JP" dirty="0">
                <a:latin typeface="メイリオ" panose="020B0604030504040204" pitchFamily="50" charset="-128"/>
                <a:ea typeface="メイリオ" panose="020B0604030504040204" pitchFamily="50" charset="-128"/>
              </a:rPr>
              <a:t>umin.ac.jp)</a:t>
            </a:r>
            <a:r>
              <a:rPr lang="ja-JP" altLang="ja-JP" dirty="0">
                <a:latin typeface="メイリオ" panose="020B0604030504040204" pitchFamily="50" charset="-128"/>
                <a:ea typeface="メイリオ" panose="020B0604030504040204" pitchFamily="50" charset="-128"/>
              </a:rPr>
              <a:t>へお問い合わせください。</a:t>
            </a:r>
            <a:endParaRPr lang="en-US" altLang="ja-JP" dirty="0">
              <a:latin typeface="メイリオ" panose="020B0604030504040204" pitchFamily="50" charset="-128"/>
              <a:ea typeface="メイリオ" panose="020B0604030504040204" pitchFamily="50" charset="-128"/>
            </a:endParaRPr>
          </a:p>
          <a:p>
            <a:pPr marL="342900" lvl="0" indent="-342900">
              <a:buFont typeface="+mj-lt"/>
              <a:buAutoNum type="arabicPeriod"/>
            </a:pPr>
            <a:r>
              <a:rPr lang="ja-JP" altLang="ja-JP" dirty="0">
                <a:latin typeface="メイリオ" panose="020B0604030504040204" pitchFamily="50" charset="-128"/>
                <a:ea typeface="メイリオ" panose="020B0604030504040204" pitchFamily="50" charset="-128"/>
              </a:rPr>
              <a:t>本講演会の</a:t>
            </a:r>
            <a:r>
              <a:rPr lang="en-US" altLang="ja-JP" dirty="0">
                <a:latin typeface="メイリオ" panose="020B0604030504040204" pitchFamily="50" charset="-128"/>
                <a:ea typeface="メイリオ" panose="020B0604030504040204" pitchFamily="50" charset="-128"/>
              </a:rPr>
              <a:t>19:25</a:t>
            </a:r>
            <a:r>
              <a:rPr lang="ja-JP" altLang="ja-JP" dirty="0">
                <a:latin typeface="メイリオ" panose="020B0604030504040204" pitchFamily="50" charset="-128"/>
                <a:ea typeface="メイリオ" panose="020B0604030504040204" pitchFamily="50" charset="-128"/>
              </a:rPr>
              <a:t>～</a:t>
            </a:r>
            <a:r>
              <a:rPr lang="en-US" altLang="ja-JP" dirty="0">
                <a:latin typeface="メイリオ" panose="020B0604030504040204" pitchFamily="50" charset="-128"/>
                <a:ea typeface="メイリオ" panose="020B0604030504040204" pitchFamily="50" charset="-128"/>
              </a:rPr>
              <a:t>20:25</a:t>
            </a:r>
            <a:r>
              <a:rPr lang="ja-JP" altLang="ja-JP" dirty="0">
                <a:latin typeface="メイリオ" panose="020B0604030504040204" pitchFamily="50" charset="-128"/>
                <a:ea typeface="メイリオ" panose="020B0604030504040204" pitchFamily="50" charset="-128"/>
              </a:rPr>
              <a:t>の視聴と、レポート提出により日病薬病院薬学認定</a:t>
            </a:r>
            <a:r>
              <a:rPr lang="en-US" altLang="ja-JP" dirty="0">
                <a:latin typeface="メイリオ" panose="020B0604030504040204" pitchFamily="50" charset="-128"/>
                <a:ea typeface="メイリオ" panose="020B0604030504040204" pitchFamily="50" charset="-128"/>
              </a:rPr>
              <a:t>V-2(0.5</a:t>
            </a:r>
            <a:r>
              <a:rPr lang="ja-JP" altLang="ja-JP" dirty="0">
                <a:latin typeface="メイリオ" panose="020B0604030504040204" pitchFamily="50" charset="-128"/>
                <a:ea typeface="メイリオ" panose="020B0604030504040204" pitchFamily="50" charset="-128"/>
              </a:rPr>
              <a:t>単位</a:t>
            </a:r>
            <a:r>
              <a:rPr lang="en-US" altLang="ja-JP" dirty="0">
                <a:latin typeface="メイリオ" panose="020B0604030504040204" pitchFamily="50" charset="-128"/>
                <a:ea typeface="メイリオ" panose="020B0604030504040204" pitchFamily="50" charset="-128"/>
              </a:rPr>
              <a:t>)</a:t>
            </a:r>
            <a:r>
              <a:rPr lang="ja-JP" altLang="ja-JP" dirty="0">
                <a:latin typeface="メイリオ" panose="020B0604030504040204" pitchFamily="50" charset="-128"/>
                <a:ea typeface="メイリオ" panose="020B0604030504040204" pitchFamily="50" charset="-128"/>
              </a:rPr>
              <a:t>の取得が可能です。なお、単位区分は申請時のもので日病薬での認定の際、変更になる場合もあります。</a:t>
            </a:r>
            <a:endParaRPr lang="en-US" altLang="ja-JP" dirty="0">
              <a:latin typeface="メイリオ" panose="020B0604030504040204" pitchFamily="50" charset="-128"/>
              <a:ea typeface="メイリオ" panose="020B0604030504040204" pitchFamily="50" charset="-128"/>
            </a:endParaRPr>
          </a:p>
          <a:p>
            <a:pPr marL="342900" lvl="0" indent="-342900">
              <a:buFont typeface="+mj-lt"/>
              <a:buAutoNum type="arabicPeriod"/>
            </a:pPr>
            <a:r>
              <a:rPr lang="ja-JP" altLang="ja-JP" dirty="0">
                <a:latin typeface="メイリオ" panose="020B0604030504040204" pitchFamily="50" charset="-128"/>
                <a:ea typeface="メイリオ" panose="020B0604030504040204" pitchFamily="50" charset="-128"/>
              </a:rPr>
              <a:t>日病薬病院薬学認定単位取得を希望する場合には、講演終了日を含めて</a:t>
            </a:r>
            <a:r>
              <a:rPr lang="en-US" altLang="ja-JP" dirty="0">
                <a:latin typeface="メイリオ" panose="020B0604030504040204" pitchFamily="50" charset="-128"/>
                <a:ea typeface="メイリオ" panose="020B0604030504040204" pitchFamily="50" charset="-128"/>
              </a:rPr>
              <a:t>3</a:t>
            </a:r>
            <a:r>
              <a:rPr lang="ja-JP" altLang="ja-JP" dirty="0">
                <a:latin typeface="メイリオ" panose="020B0604030504040204" pitchFamily="50" charset="-128"/>
                <a:ea typeface="メイリオ" panose="020B0604030504040204" pitchFamily="50" charset="-128"/>
              </a:rPr>
              <a:t>日以内にレポートを提出してください。レポートの提出先についてはグーグルフォームにて　</a:t>
            </a:r>
            <a:r>
              <a:rPr lang="en-US" altLang="ja-JP" u="sng" dirty="0">
                <a:latin typeface="メイリオ" panose="020B0604030504040204" pitchFamily="50" charset="-128"/>
                <a:ea typeface="メイリオ" panose="020B0604030504040204" pitchFamily="50" charset="-128"/>
                <a:hlinkClick r:id="rId2"/>
              </a:rPr>
              <a:t>https://forms.gle/zVbBUGgv5Ur71s8fA</a:t>
            </a:r>
            <a:r>
              <a:rPr lang="en-US" altLang="ja-JP" dirty="0">
                <a:latin typeface="メイリオ" panose="020B0604030504040204" pitchFamily="50" charset="-128"/>
                <a:ea typeface="メイリオ" panose="020B0604030504040204" pitchFamily="50" charset="-128"/>
              </a:rPr>
              <a:t> </a:t>
            </a:r>
            <a:r>
              <a:rPr lang="ja-JP" altLang="ja-JP" dirty="0">
                <a:latin typeface="メイリオ" panose="020B0604030504040204" pitchFamily="50" charset="-128"/>
                <a:ea typeface="メイリオ" panose="020B0604030504040204" pitchFamily="50" charset="-128"/>
              </a:rPr>
              <a:t>からお願い致します。</a:t>
            </a:r>
            <a:r>
              <a:rPr lang="ja-JP" altLang="ja-JP" b="1" dirty="0">
                <a:latin typeface="メイリオ" panose="020B0604030504040204" pitchFamily="50" charset="-128"/>
                <a:ea typeface="メイリオ" panose="020B0604030504040204" pitchFamily="50" charset="-128"/>
              </a:rPr>
              <a:t>レポート作成に際し、事前にご自身の薬剤師登録番号をご確認</a:t>
            </a:r>
            <a:r>
              <a:rPr lang="ja-JP" altLang="ja-JP" dirty="0">
                <a:latin typeface="メイリオ" panose="020B0604030504040204" pitchFamily="50" charset="-128"/>
                <a:ea typeface="メイリオ" panose="020B0604030504040204" pitchFamily="50" charset="-128"/>
              </a:rPr>
              <a:t>ください。レポート提出の際に登録するメールアドレスは、本講演会のログイン時</a:t>
            </a:r>
            <a:r>
              <a:rPr lang="en-US" altLang="ja-JP" dirty="0">
                <a:latin typeface="メイリオ" panose="020B0604030504040204" pitchFamily="50" charset="-128"/>
                <a:ea typeface="メイリオ" panose="020B0604030504040204" pitchFamily="50" charset="-128"/>
              </a:rPr>
              <a:t>(</a:t>
            </a:r>
            <a:r>
              <a:rPr lang="ja-JP" altLang="ja-JP" dirty="0">
                <a:latin typeface="メイリオ" panose="020B0604030504040204" pitchFamily="50" charset="-128"/>
                <a:ea typeface="メイリオ" panose="020B0604030504040204" pitchFamily="50" charset="-128"/>
              </a:rPr>
              <a:t>登録時</a:t>
            </a:r>
            <a:r>
              <a:rPr lang="en-US" altLang="ja-JP" dirty="0">
                <a:latin typeface="メイリオ" panose="020B0604030504040204" pitchFamily="50" charset="-128"/>
                <a:ea typeface="メイリオ" panose="020B0604030504040204" pitchFamily="50" charset="-128"/>
              </a:rPr>
              <a:t>)</a:t>
            </a:r>
            <a:r>
              <a:rPr lang="ja-JP" altLang="ja-JP" dirty="0">
                <a:latin typeface="メイリオ" panose="020B0604030504040204" pitchFamily="50" charset="-128"/>
                <a:ea typeface="メイリオ" panose="020B0604030504040204" pitchFamily="50" charset="-128"/>
              </a:rPr>
              <a:t>に使用したメールアドレスを登録してください。なお、グーグルフォームで入力した項目については、認定単位取得目的以外には使用いたしません。</a:t>
            </a:r>
            <a:endParaRPr lang="en-US" altLang="ja-JP" dirty="0">
              <a:latin typeface="メイリオ" panose="020B0604030504040204" pitchFamily="50" charset="-128"/>
              <a:ea typeface="メイリオ" panose="020B0604030504040204" pitchFamily="50" charset="-128"/>
            </a:endParaRPr>
          </a:p>
          <a:p>
            <a:pPr marL="342900" lvl="0" indent="-342900">
              <a:buFont typeface="+mj-lt"/>
              <a:buAutoNum type="arabicPeriod"/>
            </a:pPr>
            <a:r>
              <a:rPr lang="en-US" altLang="ja-JP" dirty="0">
                <a:latin typeface="メイリオ" panose="020B0604030504040204" pitchFamily="50" charset="-128"/>
                <a:ea typeface="メイリオ" panose="020B0604030504040204" pitchFamily="50" charset="-128"/>
              </a:rPr>
              <a:t>Web</a:t>
            </a:r>
            <a:r>
              <a:rPr lang="ja-JP" altLang="ja-JP" dirty="0">
                <a:latin typeface="メイリオ" panose="020B0604030504040204" pitchFamily="50" charset="-128"/>
                <a:ea typeface="メイリオ" panose="020B0604030504040204" pitchFamily="50" charset="-128"/>
              </a:rPr>
              <a:t>視聴の際に登録された、お名前、ご所属、メールアドレス、ログイン時刻、ログアウト時刻につきましては、認定単位取得目的のため本会へ情報提供させていただきます。それ以外の目的では使用いたしません。</a:t>
            </a:r>
          </a:p>
          <a:p>
            <a:endParaRPr lang="ja-JP" altLang="ja-JP" dirty="0">
              <a:latin typeface="メイリオ" panose="020B0604030504040204" pitchFamily="50" charset="-128"/>
              <a:ea typeface="メイリオ" panose="020B0604030504040204" pitchFamily="50" charset="-128"/>
            </a:endParaRPr>
          </a:p>
          <a:p>
            <a:r>
              <a:rPr lang="en-US" altLang="ja-JP" dirty="0">
                <a:latin typeface="メイリオ" panose="020B0604030504040204" pitchFamily="50" charset="-128"/>
                <a:ea typeface="メイリオ" panose="020B0604030504040204" pitchFamily="50" charset="-128"/>
              </a:rPr>
              <a:t> </a:t>
            </a:r>
            <a:endParaRPr lang="ja-JP" altLang="ja-JP" dirty="0">
              <a:latin typeface="メイリオ" panose="020B0604030504040204" pitchFamily="50" charset="-128"/>
              <a:ea typeface="メイリオ" panose="020B0604030504040204" pitchFamily="50" charset="-128"/>
            </a:endParaRPr>
          </a:p>
          <a:p>
            <a:r>
              <a:rPr lang="ja-JP" altLang="ja-JP" dirty="0">
                <a:latin typeface="メイリオ" panose="020B0604030504040204" pitchFamily="50" charset="-128"/>
                <a:ea typeface="メイリオ" panose="020B0604030504040204" pitchFamily="50" charset="-128"/>
              </a:rPr>
              <a:t>群馬県病院薬剤師会から薬剤師の先生方へ</a:t>
            </a:r>
            <a:r>
              <a:rPr lang="ja-JP" altLang="ja-JP" b="1" dirty="0">
                <a:latin typeface="メイリオ" panose="020B0604030504040204" pitchFamily="50" charset="-128"/>
                <a:ea typeface="メイリオ" panose="020B0604030504040204" pitchFamily="50" charset="-128"/>
              </a:rPr>
              <a:t>現地</a:t>
            </a:r>
            <a:r>
              <a:rPr lang="en-US" altLang="ja-JP" b="1" dirty="0">
                <a:latin typeface="メイリオ" panose="020B0604030504040204" pitchFamily="50" charset="-128"/>
                <a:ea typeface="メイリオ" panose="020B0604030504040204" pitchFamily="50" charset="-128"/>
              </a:rPr>
              <a:t>(</a:t>
            </a:r>
            <a:r>
              <a:rPr lang="ja-JP" altLang="ja-JP" b="1" dirty="0">
                <a:latin typeface="メイリオ" panose="020B0604030504040204" pitchFamily="50" charset="-128"/>
                <a:ea typeface="メイリオ" panose="020B0604030504040204" pitchFamily="50" charset="-128"/>
              </a:rPr>
              <a:t>対面</a:t>
            </a:r>
            <a:r>
              <a:rPr lang="en-US" altLang="ja-JP" b="1" dirty="0">
                <a:latin typeface="メイリオ" panose="020B0604030504040204" pitchFamily="50" charset="-128"/>
                <a:ea typeface="メイリオ" panose="020B0604030504040204" pitchFamily="50" charset="-128"/>
              </a:rPr>
              <a:t>)</a:t>
            </a:r>
            <a:r>
              <a:rPr lang="ja-JP" altLang="ja-JP" b="1" dirty="0">
                <a:latin typeface="メイリオ" panose="020B0604030504040204" pitchFamily="50" charset="-128"/>
                <a:ea typeface="メイリオ" panose="020B0604030504040204" pitchFamily="50" charset="-128"/>
              </a:rPr>
              <a:t>参加される場合</a:t>
            </a:r>
            <a:r>
              <a:rPr lang="ja-JP" altLang="ja-JP" dirty="0">
                <a:latin typeface="メイリオ" panose="020B0604030504040204" pitchFamily="50" charset="-128"/>
                <a:ea typeface="メイリオ" panose="020B0604030504040204" pitchFamily="50" charset="-128"/>
              </a:rPr>
              <a:t>についての連絡です。</a:t>
            </a:r>
            <a:endParaRPr lang="en-US" altLang="ja-JP" dirty="0">
              <a:latin typeface="メイリオ" panose="020B0604030504040204" pitchFamily="50" charset="-128"/>
              <a:ea typeface="メイリオ" panose="020B0604030504040204" pitchFamily="50" charset="-128"/>
            </a:endParaRPr>
          </a:p>
          <a:p>
            <a:pPr marL="342900" indent="-342900">
              <a:buFont typeface="+mj-lt"/>
              <a:buAutoNum type="arabicPeriod"/>
            </a:pPr>
            <a:r>
              <a:rPr lang="ja-JP" altLang="ja-JP" dirty="0">
                <a:latin typeface="メイリオ" panose="020B0604030504040204" pitchFamily="50" charset="-128"/>
                <a:ea typeface="メイリオ" panose="020B0604030504040204" pitchFamily="50" charset="-128"/>
              </a:rPr>
              <a:t>本講演会への参加と、レポート提出により日病薬病院薬学認定</a:t>
            </a:r>
            <a:r>
              <a:rPr lang="en-US" altLang="ja-JP" dirty="0">
                <a:latin typeface="メイリオ" panose="020B0604030504040204" pitchFamily="50" charset="-128"/>
                <a:ea typeface="メイリオ" panose="020B0604030504040204" pitchFamily="50" charset="-128"/>
              </a:rPr>
              <a:t>V-2(0.5</a:t>
            </a:r>
            <a:r>
              <a:rPr lang="ja-JP" altLang="ja-JP" dirty="0">
                <a:latin typeface="メイリオ" panose="020B0604030504040204" pitchFamily="50" charset="-128"/>
                <a:ea typeface="メイリオ" panose="020B0604030504040204" pitchFamily="50" charset="-128"/>
              </a:rPr>
              <a:t>単位</a:t>
            </a:r>
            <a:r>
              <a:rPr lang="en-US" altLang="ja-JP" dirty="0">
                <a:latin typeface="メイリオ" panose="020B0604030504040204" pitchFamily="50" charset="-128"/>
                <a:ea typeface="メイリオ" panose="020B0604030504040204" pitchFamily="50" charset="-128"/>
              </a:rPr>
              <a:t>)</a:t>
            </a:r>
            <a:r>
              <a:rPr lang="ja-JP" altLang="ja-JP" dirty="0">
                <a:latin typeface="メイリオ" panose="020B0604030504040204" pitchFamily="50" charset="-128"/>
                <a:ea typeface="メイリオ" panose="020B0604030504040204" pitchFamily="50" charset="-128"/>
              </a:rPr>
              <a:t>の取得が可能です。なお、単位区分は申請時のもので日病薬での認定の際、変更になる場合もあります。</a:t>
            </a:r>
            <a:endParaRPr lang="en-US" altLang="ja-JP" dirty="0">
              <a:latin typeface="メイリオ" panose="020B0604030504040204" pitchFamily="50" charset="-128"/>
              <a:ea typeface="メイリオ" panose="020B0604030504040204" pitchFamily="50" charset="-128"/>
            </a:endParaRPr>
          </a:p>
          <a:p>
            <a:pPr marL="342900" indent="-342900">
              <a:buFont typeface="+mj-lt"/>
              <a:buAutoNum type="arabicPeriod"/>
            </a:pPr>
            <a:r>
              <a:rPr lang="ja-JP" altLang="ja-JP" dirty="0">
                <a:latin typeface="メイリオ" panose="020B0604030504040204" pitchFamily="50" charset="-128"/>
                <a:ea typeface="メイリオ" panose="020B0604030504040204" pitchFamily="50" charset="-128"/>
              </a:rPr>
              <a:t>日病薬病院薬学認定単位取得を希望する場合には、講演終了日を含めて</a:t>
            </a:r>
            <a:r>
              <a:rPr lang="en-US" altLang="ja-JP" dirty="0">
                <a:latin typeface="メイリオ" panose="020B0604030504040204" pitchFamily="50" charset="-128"/>
                <a:ea typeface="メイリオ" panose="020B0604030504040204" pitchFamily="50" charset="-128"/>
              </a:rPr>
              <a:t>3</a:t>
            </a:r>
            <a:r>
              <a:rPr lang="ja-JP" altLang="ja-JP" dirty="0">
                <a:latin typeface="メイリオ" panose="020B0604030504040204" pitchFamily="50" charset="-128"/>
                <a:ea typeface="メイリオ" panose="020B0604030504040204" pitchFamily="50" charset="-128"/>
              </a:rPr>
              <a:t>日以内にレポートを提出してください。レポートの提出先についてはグーグルフォームにて　</a:t>
            </a:r>
            <a:r>
              <a:rPr lang="en-US" altLang="ja-JP" u="sng" dirty="0">
                <a:latin typeface="メイリオ" panose="020B0604030504040204" pitchFamily="50" charset="-128"/>
                <a:ea typeface="メイリオ" panose="020B0604030504040204" pitchFamily="50" charset="-128"/>
                <a:hlinkClick r:id="rId2"/>
              </a:rPr>
              <a:t>https://forms.gle/zVbBUGgv5Ur71s8fA</a:t>
            </a:r>
            <a:r>
              <a:rPr lang="en-US" altLang="ja-JP" dirty="0">
                <a:latin typeface="メイリオ" panose="020B0604030504040204" pitchFamily="50" charset="-128"/>
                <a:ea typeface="メイリオ" panose="020B0604030504040204" pitchFamily="50" charset="-128"/>
              </a:rPr>
              <a:t> </a:t>
            </a:r>
            <a:r>
              <a:rPr lang="ja-JP" altLang="ja-JP" dirty="0">
                <a:latin typeface="メイリオ" panose="020B0604030504040204" pitchFamily="50" charset="-128"/>
                <a:ea typeface="メイリオ" panose="020B0604030504040204" pitchFamily="50" charset="-128"/>
              </a:rPr>
              <a:t>からお願い致します。</a:t>
            </a:r>
            <a:r>
              <a:rPr lang="ja-JP" altLang="ja-JP" b="1" dirty="0">
                <a:latin typeface="メイリオ" panose="020B0604030504040204" pitchFamily="50" charset="-128"/>
                <a:ea typeface="メイリオ" panose="020B0604030504040204" pitchFamily="50" charset="-128"/>
              </a:rPr>
              <a:t>レポート作成に際し、事前にご自身の薬剤師登録番号をご確認</a:t>
            </a:r>
            <a:r>
              <a:rPr lang="ja-JP" altLang="ja-JP" dirty="0">
                <a:latin typeface="メイリオ" panose="020B0604030504040204" pitchFamily="50" charset="-128"/>
                <a:ea typeface="メイリオ" panose="020B0604030504040204" pitchFamily="50" charset="-128"/>
              </a:rPr>
              <a:t>ください。レポート提出の際に登録するメールアドレスは、事務局から連絡可能なメールアドレスを登録してください。なお、グーグルフォームで入力した項目については、認定単位取得目的以外には使用いたしません。</a:t>
            </a:r>
            <a:endParaRPr lang="en-US" altLang="ja-JP" dirty="0">
              <a:latin typeface="メイリオ" panose="020B0604030504040204" pitchFamily="50" charset="-128"/>
              <a:ea typeface="メイリオ" panose="020B0604030504040204" pitchFamily="50" charset="-128"/>
            </a:endParaRPr>
          </a:p>
          <a:p>
            <a:pPr marL="342900" indent="-342900">
              <a:buFont typeface="+mj-lt"/>
              <a:buAutoNum type="arabicPeriod"/>
            </a:pPr>
            <a:endParaRPr lang="ja-JP" altLang="ja-JP" dirty="0">
              <a:latin typeface="メイリオ" panose="020B0604030504040204" pitchFamily="50" charset="-128"/>
              <a:ea typeface="メイリオ" panose="020B0604030504040204" pitchFamily="50" charset="-128"/>
            </a:endParaRPr>
          </a:p>
        </p:txBody>
      </p:sp>
      <p:sp>
        <p:nvSpPr>
          <p:cNvPr id="4" name="object 4"/>
          <p:cNvSpPr txBox="1"/>
          <p:nvPr/>
        </p:nvSpPr>
        <p:spPr>
          <a:xfrm>
            <a:off x="374879" y="12881498"/>
            <a:ext cx="10689225" cy="2039458"/>
          </a:xfrm>
          <a:prstGeom prst="rect">
            <a:avLst/>
          </a:prstGeom>
        </p:spPr>
        <p:txBody>
          <a:bodyPr vert="horz" wrap="square" lIns="0" tIns="12695" rIns="0" bIns="0" rtlCol="0">
            <a:spAutoFit/>
          </a:bodyPr>
          <a:lstStyle/>
          <a:p>
            <a:pPr marL="12695">
              <a:spcBef>
                <a:spcPts val="100"/>
              </a:spcBef>
            </a:pPr>
            <a:r>
              <a:rPr sz="2399" spc="-15" dirty="0">
                <a:latin typeface="メイリオ"/>
                <a:cs typeface="メイリオ"/>
              </a:rPr>
              <a:t>※ご参加にあたっては下記いずれかの方法でご参加登録をお願い申し上げます</a:t>
            </a:r>
            <a:endParaRPr sz="2399" dirty="0">
              <a:latin typeface="メイリオ"/>
              <a:cs typeface="メイリオ"/>
            </a:endParaRPr>
          </a:p>
          <a:p>
            <a:pPr marL="317373">
              <a:spcBef>
                <a:spcPts val="5"/>
              </a:spcBef>
            </a:pPr>
            <a:r>
              <a:rPr sz="2399" dirty="0">
                <a:latin typeface="メイリオ"/>
                <a:cs typeface="メイリオ"/>
              </a:rPr>
              <a:t>視聴用</a:t>
            </a:r>
            <a:r>
              <a:rPr sz="2399" spc="-10" dirty="0">
                <a:latin typeface="メイリオ"/>
                <a:cs typeface="メイリオ"/>
              </a:rPr>
              <a:t>URL</a:t>
            </a:r>
            <a:r>
              <a:rPr sz="2399" spc="-5" dirty="0">
                <a:latin typeface="メイリオ"/>
                <a:cs typeface="メイリオ"/>
              </a:rPr>
              <a:t>をお送りさせて頂きます</a:t>
            </a:r>
            <a:endParaRPr sz="2399" dirty="0">
              <a:latin typeface="メイリオ"/>
              <a:cs typeface="メイリオ"/>
            </a:endParaRPr>
          </a:p>
          <a:p>
            <a:pPr marL="302774">
              <a:spcBef>
                <a:spcPts val="1384"/>
              </a:spcBef>
            </a:pPr>
            <a:r>
              <a:rPr sz="2799" b="1" spc="-40" dirty="0">
                <a:solidFill>
                  <a:srgbClr val="585858"/>
                </a:solidFill>
                <a:latin typeface="メイリオ"/>
                <a:cs typeface="メイリオ"/>
              </a:rPr>
              <a:t>①二次元コードからのご参加登録</a:t>
            </a:r>
            <a:endParaRPr sz="2799" dirty="0">
              <a:latin typeface="メイリオ"/>
              <a:cs typeface="メイリオ"/>
            </a:endParaRPr>
          </a:p>
          <a:p>
            <a:pPr marL="273576">
              <a:spcBef>
                <a:spcPts val="1994"/>
              </a:spcBef>
            </a:pPr>
            <a:r>
              <a:rPr sz="2799" b="1" spc="-45" dirty="0">
                <a:solidFill>
                  <a:srgbClr val="585858"/>
                </a:solidFill>
                <a:latin typeface="メイリオ"/>
                <a:cs typeface="メイリオ"/>
              </a:rPr>
              <a:t>②担当者へ直接ご視聴希望の旨をお伝えください</a:t>
            </a:r>
            <a:endParaRPr sz="2799" dirty="0">
              <a:latin typeface="メイリオ"/>
              <a:cs typeface="メイリオ"/>
            </a:endParaRPr>
          </a:p>
        </p:txBody>
      </p:sp>
      <p:grpSp>
        <p:nvGrpSpPr>
          <p:cNvPr id="5" name="object 5"/>
          <p:cNvGrpSpPr/>
          <p:nvPr/>
        </p:nvGrpSpPr>
        <p:grpSpPr>
          <a:xfrm>
            <a:off x="7169558" y="13721981"/>
            <a:ext cx="281195" cy="434170"/>
            <a:chOff x="7182104" y="14235684"/>
            <a:chExt cx="281305" cy="434340"/>
          </a:xfrm>
        </p:grpSpPr>
        <p:pic>
          <p:nvPicPr>
            <p:cNvPr id="6" name="object 6"/>
            <p:cNvPicPr/>
            <p:nvPr/>
          </p:nvPicPr>
          <p:blipFill>
            <a:blip r:embed="rId3" cstate="print"/>
            <a:stretch>
              <a:fillRect/>
            </a:stretch>
          </p:blipFill>
          <p:spPr>
            <a:xfrm>
              <a:off x="7185279" y="14238859"/>
              <a:ext cx="274954" cy="427990"/>
            </a:xfrm>
            <a:prstGeom prst="rect">
              <a:avLst/>
            </a:prstGeom>
          </p:spPr>
        </p:pic>
        <p:sp>
          <p:nvSpPr>
            <p:cNvPr id="7" name="object 7"/>
            <p:cNvSpPr/>
            <p:nvPr/>
          </p:nvSpPr>
          <p:spPr>
            <a:xfrm>
              <a:off x="7185279" y="14238859"/>
              <a:ext cx="274955" cy="427990"/>
            </a:xfrm>
            <a:custGeom>
              <a:avLst/>
              <a:gdLst/>
              <a:ahLst/>
              <a:cxnLst/>
              <a:rect l="l" t="t" r="r" b="b"/>
              <a:pathLst>
                <a:path w="274954" h="427990">
                  <a:moveTo>
                    <a:pt x="0" y="0"/>
                  </a:moveTo>
                  <a:lnTo>
                    <a:pt x="274954" y="213994"/>
                  </a:lnTo>
                  <a:lnTo>
                    <a:pt x="0" y="427989"/>
                  </a:lnTo>
                  <a:lnTo>
                    <a:pt x="0" y="0"/>
                  </a:lnTo>
                  <a:close/>
                </a:path>
              </a:pathLst>
            </a:custGeom>
            <a:ln w="6350">
              <a:solidFill>
                <a:srgbClr val="EC7C30"/>
              </a:solidFill>
            </a:ln>
          </p:spPr>
          <p:txBody>
            <a:bodyPr wrap="square" lIns="0" tIns="0" rIns="0" bIns="0" rtlCol="0"/>
            <a:lstStyle/>
            <a:p>
              <a:endParaRPr sz="1799"/>
            </a:p>
          </p:txBody>
        </p:sp>
      </p:grpSp>
      <p:grpSp>
        <p:nvGrpSpPr>
          <p:cNvPr id="8" name="object 8"/>
          <p:cNvGrpSpPr/>
          <p:nvPr/>
        </p:nvGrpSpPr>
        <p:grpSpPr>
          <a:xfrm>
            <a:off x="6261609" y="13720584"/>
            <a:ext cx="281195" cy="434805"/>
            <a:chOff x="6273800" y="14234287"/>
            <a:chExt cx="281305" cy="434975"/>
          </a:xfrm>
        </p:grpSpPr>
        <p:pic>
          <p:nvPicPr>
            <p:cNvPr id="9" name="object 9"/>
            <p:cNvPicPr/>
            <p:nvPr/>
          </p:nvPicPr>
          <p:blipFill>
            <a:blip r:embed="rId4" cstate="print"/>
            <a:stretch>
              <a:fillRect/>
            </a:stretch>
          </p:blipFill>
          <p:spPr>
            <a:xfrm>
              <a:off x="6276975" y="14237462"/>
              <a:ext cx="274954" cy="428116"/>
            </a:xfrm>
            <a:prstGeom prst="rect">
              <a:avLst/>
            </a:prstGeom>
          </p:spPr>
        </p:pic>
        <p:sp>
          <p:nvSpPr>
            <p:cNvPr id="10" name="object 10"/>
            <p:cNvSpPr/>
            <p:nvPr/>
          </p:nvSpPr>
          <p:spPr>
            <a:xfrm>
              <a:off x="6276975" y="14237462"/>
              <a:ext cx="274955" cy="428625"/>
            </a:xfrm>
            <a:custGeom>
              <a:avLst/>
              <a:gdLst/>
              <a:ahLst/>
              <a:cxnLst/>
              <a:rect l="l" t="t" r="r" b="b"/>
              <a:pathLst>
                <a:path w="274954" h="428625">
                  <a:moveTo>
                    <a:pt x="0" y="0"/>
                  </a:moveTo>
                  <a:lnTo>
                    <a:pt x="274954" y="214122"/>
                  </a:lnTo>
                  <a:lnTo>
                    <a:pt x="0" y="428117"/>
                  </a:lnTo>
                  <a:lnTo>
                    <a:pt x="0" y="0"/>
                  </a:lnTo>
                  <a:close/>
                </a:path>
              </a:pathLst>
            </a:custGeom>
            <a:ln w="6350">
              <a:solidFill>
                <a:srgbClr val="EC7C30"/>
              </a:solidFill>
            </a:ln>
          </p:spPr>
          <p:txBody>
            <a:bodyPr wrap="square" lIns="0" tIns="0" rIns="0" bIns="0" rtlCol="0"/>
            <a:lstStyle/>
            <a:p>
              <a:endParaRPr sz="1799"/>
            </a:p>
          </p:txBody>
        </p:sp>
      </p:grpSp>
      <p:grpSp>
        <p:nvGrpSpPr>
          <p:cNvPr id="11" name="object 11"/>
          <p:cNvGrpSpPr/>
          <p:nvPr/>
        </p:nvGrpSpPr>
        <p:grpSpPr>
          <a:xfrm>
            <a:off x="6715584" y="13709539"/>
            <a:ext cx="281195" cy="434170"/>
            <a:chOff x="6727952" y="14223238"/>
            <a:chExt cx="281305" cy="434340"/>
          </a:xfrm>
        </p:grpSpPr>
        <p:pic>
          <p:nvPicPr>
            <p:cNvPr id="12" name="object 12"/>
            <p:cNvPicPr/>
            <p:nvPr/>
          </p:nvPicPr>
          <p:blipFill>
            <a:blip r:embed="rId5" cstate="print"/>
            <a:stretch>
              <a:fillRect/>
            </a:stretch>
          </p:blipFill>
          <p:spPr>
            <a:xfrm>
              <a:off x="6731127" y="14226413"/>
              <a:ext cx="274954" cy="427989"/>
            </a:xfrm>
            <a:prstGeom prst="rect">
              <a:avLst/>
            </a:prstGeom>
          </p:spPr>
        </p:pic>
        <p:sp>
          <p:nvSpPr>
            <p:cNvPr id="13" name="object 13"/>
            <p:cNvSpPr/>
            <p:nvPr/>
          </p:nvSpPr>
          <p:spPr>
            <a:xfrm>
              <a:off x="6731127" y="14226413"/>
              <a:ext cx="274955" cy="427990"/>
            </a:xfrm>
            <a:custGeom>
              <a:avLst/>
              <a:gdLst/>
              <a:ahLst/>
              <a:cxnLst/>
              <a:rect l="l" t="t" r="r" b="b"/>
              <a:pathLst>
                <a:path w="274954" h="427990">
                  <a:moveTo>
                    <a:pt x="0" y="0"/>
                  </a:moveTo>
                  <a:lnTo>
                    <a:pt x="274954" y="213994"/>
                  </a:lnTo>
                  <a:lnTo>
                    <a:pt x="0" y="427989"/>
                  </a:lnTo>
                  <a:lnTo>
                    <a:pt x="0" y="0"/>
                  </a:lnTo>
                  <a:close/>
                </a:path>
              </a:pathLst>
            </a:custGeom>
            <a:ln w="6350">
              <a:solidFill>
                <a:srgbClr val="EC7C30"/>
              </a:solidFill>
            </a:ln>
          </p:spPr>
          <p:txBody>
            <a:bodyPr wrap="square" lIns="0" tIns="0" rIns="0" bIns="0" rtlCol="0"/>
            <a:lstStyle/>
            <a:p>
              <a:endParaRPr sz="1799"/>
            </a:p>
          </p:txBody>
        </p:sp>
      </p:grpSp>
      <p:sp>
        <p:nvSpPr>
          <p:cNvPr id="16" name="object 16"/>
          <p:cNvSpPr/>
          <p:nvPr/>
        </p:nvSpPr>
        <p:spPr>
          <a:xfrm>
            <a:off x="374879" y="12735450"/>
            <a:ext cx="11418555" cy="0"/>
          </a:xfrm>
          <a:custGeom>
            <a:avLst/>
            <a:gdLst/>
            <a:ahLst/>
            <a:cxnLst/>
            <a:rect l="l" t="t" r="r" b="b"/>
            <a:pathLst>
              <a:path w="11423015">
                <a:moveTo>
                  <a:pt x="0" y="0"/>
                </a:moveTo>
                <a:lnTo>
                  <a:pt x="11422418" y="0"/>
                </a:lnTo>
              </a:path>
            </a:pathLst>
          </a:custGeom>
          <a:ln w="38100">
            <a:solidFill>
              <a:srgbClr val="000000"/>
            </a:solidFill>
            <a:prstDash val="sysDot"/>
          </a:ln>
        </p:spPr>
        <p:txBody>
          <a:bodyPr wrap="square" lIns="0" tIns="0" rIns="0" bIns="0" rtlCol="0"/>
          <a:lstStyle/>
          <a:p>
            <a:endParaRPr sz="1799"/>
          </a:p>
        </p:txBody>
      </p:sp>
      <p:sp>
        <p:nvSpPr>
          <p:cNvPr id="17" name="object 17"/>
          <p:cNvSpPr txBox="1"/>
          <p:nvPr/>
        </p:nvSpPr>
        <p:spPr>
          <a:xfrm>
            <a:off x="2980523" y="15083326"/>
            <a:ext cx="6230951" cy="996935"/>
          </a:xfrm>
          <a:prstGeom prst="rect">
            <a:avLst/>
          </a:prstGeom>
        </p:spPr>
        <p:txBody>
          <a:bodyPr vert="horz" wrap="square" lIns="0" tIns="12060" rIns="0" bIns="0" rtlCol="0">
            <a:spAutoFit/>
          </a:bodyPr>
          <a:lstStyle/>
          <a:p>
            <a:r>
              <a:rPr lang="ja-JP" altLang="ja-JP" sz="1600" kern="100" dirty="0">
                <a:latin typeface="メイリオ" panose="020B0604030504040204" pitchFamily="50" charset="-128"/>
                <a:ea typeface="メイリオ" panose="020B0604030504040204" pitchFamily="50" charset="-128"/>
                <a:cs typeface="Times New Roman" panose="02020603050405020304" pitchFamily="18" charset="0"/>
              </a:rPr>
              <a:t>共　催：群馬血液疾患研究会</a:t>
            </a: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、群馬県医師会</a:t>
            </a:r>
            <a:endParaRPr lang="en-US" altLang="ja-JP" sz="1600" kern="100" dirty="0">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600" kern="100" dirty="0">
                <a:latin typeface="メイリオ" panose="020B0604030504040204" pitchFamily="50" charset="-128"/>
                <a:ea typeface="メイリオ" panose="020B0604030504040204" pitchFamily="50" charset="-128"/>
                <a:cs typeface="Times New Roman" panose="02020603050405020304" pitchFamily="18" charset="0"/>
              </a:rPr>
              <a:t>群馬県臨床検査技師会</a:t>
            </a: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6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中外製薬株式会社</a:t>
            </a:r>
            <a:endParaRPr lang="ja-JP" altLang="ja-JP" sz="1600" kern="100" dirty="0">
              <a:latin typeface="メイリオ" panose="020B0604030504040204" pitchFamily="50" charset="-128"/>
              <a:ea typeface="メイリオ" panose="020B0604030504040204" pitchFamily="50" charset="-128"/>
              <a:cs typeface="Times New Roman" panose="02020603050405020304" pitchFamily="18" charset="0"/>
            </a:endParaRPr>
          </a:p>
          <a:p>
            <a:pPr>
              <a:spcAft>
                <a:spcPts val="0"/>
              </a:spcAft>
            </a:pPr>
            <a:r>
              <a:rPr lang="ja-JP" altLang="en-US" sz="1600" kern="100" dirty="0">
                <a:latin typeface="メイリオ" panose="020B0604030504040204" pitchFamily="50" charset="-128"/>
                <a:ea typeface="メイリオ" panose="020B0604030504040204" pitchFamily="50" charset="-128"/>
                <a:cs typeface="Times New Roman" panose="02020603050405020304" pitchFamily="18" charset="0"/>
              </a:rPr>
              <a:t>　　　　</a:t>
            </a:r>
            <a:r>
              <a:rPr lang="zh-TW" altLang="en-US" sz="1600" dirty="0">
                <a:latin typeface="メイリオ" panose="020B0604030504040204" pitchFamily="50" charset="-128"/>
                <a:ea typeface="メイリオ" panose="020B0604030504040204" pitchFamily="50" charset="-128"/>
              </a:rPr>
              <a:t>群馬県病院薬剤師会、中外製薬株式会社</a:t>
            </a:r>
            <a:endParaRPr lang="en-US" altLang="zh-TW" sz="1600" kern="100" dirty="0">
              <a:latin typeface="メイリオ" panose="020B0604030504040204" pitchFamily="50" charset="-128"/>
              <a:ea typeface="メイリオ" panose="020B0604030504040204" pitchFamily="50" charset="-128"/>
              <a:cs typeface="Times New Roman" panose="02020603050405020304" pitchFamily="18" charset="0"/>
            </a:endParaRPr>
          </a:p>
          <a:p>
            <a:pPr>
              <a:spcAft>
                <a:spcPts val="0"/>
              </a:spcAft>
            </a:pPr>
            <a:r>
              <a:rPr sz="1599" spc="-50" dirty="0">
                <a:latin typeface="メイリオ"/>
                <a:cs typeface="メイリオ"/>
              </a:rPr>
              <a:t>後</a:t>
            </a:r>
            <a:r>
              <a:rPr lang="ja-JP" altLang="en-US" sz="1599" spc="-50" dirty="0">
                <a:latin typeface="メイリオ"/>
                <a:cs typeface="メイリオ"/>
              </a:rPr>
              <a:t>　　</a:t>
            </a:r>
            <a:r>
              <a:rPr sz="1599" spc="-25" dirty="0" err="1">
                <a:latin typeface="メイリオ"/>
                <a:cs typeface="メイリオ"/>
              </a:rPr>
              <a:t>援：群馬県臨床検査技師</a:t>
            </a:r>
            <a:r>
              <a:rPr sz="1599" spc="-50" dirty="0" err="1">
                <a:latin typeface="メイリオ"/>
                <a:cs typeface="メイリオ"/>
              </a:rPr>
              <a:t>会</a:t>
            </a:r>
            <a:endParaRPr sz="1599" dirty="0">
              <a:latin typeface="メイリオ"/>
              <a:cs typeface="メイリオ"/>
            </a:endParaRPr>
          </a:p>
        </p:txBody>
      </p:sp>
      <p:sp>
        <p:nvSpPr>
          <p:cNvPr id="20" name="正方形/長方形 19">
            <a:extLst>
              <a:ext uri="{FF2B5EF4-FFF2-40B4-BE49-F238E27FC236}">
                <a16:creationId xmlns:a16="http://schemas.microsoft.com/office/drawing/2014/main" id="{3C324A74-D8D8-7094-ECBF-362B9A9FC9AA}"/>
              </a:ext>
            </a:extLst>
          </p:cNvPr>
          <p:cNvSpPr/>
          <p:nvPr/>
        </p:nvSpPr>
        <p:spPr>
          <a:xfrm>
            <a:off x="1785575" y="1038247"/>
            <a:ext cx="9866366" cy="1077218"/>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rPr>
              <a:t>日本医師会生涯教育講座　　　　　　</a:t>
            </a:r>
            <a:r>
              <a:rPr lang="en-US" altLang="ja-JP" sz="1600" dirty="0">
                <a:latin typeface="メイリオ" panose="020B0604030504040204" pitchFamily="50" charset="-128"/>
                <a:ea typeface="メイリオ" panose="020B0604030504040204" pitchFamily="50" charset="-128"/>
              </a:rPr>
              <a:t>		  1</a:t>
            </a:r>
            <a:r>
              <a:rPr lang="ja-JP" altLang="en-US" sz="1600" dirty="0">
                <a:latin typeface="メイリオ" panose="020B0604030504040204" pitchFamily="50" charset="-128"/>
                <a:ea typeface="メイリオ" panose="020B0604030504040204" pitchFamily="50" charset="-128"/>
              </a:rPr>
              <a:t>単位</a:t>
            </a:r>
            <a:r>
              <a:rPr lang="en-US" altLang="ja-JP" sz="160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　</a:t>
            </a:r>
            <a:r>
              <a:rPr lang="ja-JP" altLang="en-US" sz="1600" dirty="0">
                <a:solidFill>
                  <a:srgbClr val="333333"/>
                </a:solidFill>
                <a:latin typeface="Meiryo" panose="020B0604030504040204" pitchFamily="50" charset="-128"/>
                <a:ea typeface="Meiryo" panose="020B0604030504040204" pitchFamily="50" charset="-128"/>
              </a:rPr>
              <a:t>（申請中）</a:t>
            </a:r>
            <a:endParaRPr lang="en-US" altLang="ja-JP" sz="1600" dirty="0">
              <a:latin typeface="メイリオ" panose="020B0604030504040204" pitchFamily="50" charset="-128"/>
              <a:ea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rPr>
              <a:t>日本臨床衛生検査技師会生涯教育制度　</a:t>
            </a:r>
            <a:r>
              <a:rPr lang="en-US" altLang="ja-JP" sz="160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専門</a:t>
            </a:r>
            <a:r>
              <a:rPr lang="en-US" altLang="ja-JP" sz="1600" dirty="0">
                <a:latin typeface="メイリオ" panose="020B0604030504040204" pitchFamily="50" charset="-128"/>
                <a:ea typeface="メイリオ" panose="020B0604030504040204" pitchFamily="50" charset="-128"/>
              </a:rPr>
              <a:t>-20		</a:t>
            </a:r>
            <a:r>
              <a:rPr lang="ja-JP" altLang="en-US" sz="1600" dirty="0">
                <a:latin typeface="メイリオ" panose="020B0604030504040204" pitchFamily="50" charset="-128"/>
                <a:ea typeface="メイリオ" panose="020B0604030504040204" pitchFamily="50" charset="-128"/>
              </a:rPr>
              <a:t>　</a:t>
            </a:r>
            <a:r>
              <a:rPr lang="ja-JP" altLang="en-US" sz="1600" dirty="0">
                <a:solidFill>
                  <a:srgbClr val="333333"/>
                </a:solidFill>
                <a:latin typeface="Meiryo" panose="020B0604030504040204" pitchFamily="50" charset="-128"/>
                <a:ea typeface="Meiryo" panose="020B0604030504040204" pitchFamily="50" charset="-128"/>
              </a:rPr>
              <a:t>（申請中）</a:t>
            </a:r>
            <a:endParaRPr lang="en-US" altLang="ja-JP" sz="1600" dirty="0">
              <a:solidFill>
                <a:srgbClr val="333333"/>
              </a:solidFill>
              <a:latin typeface="Meiryo" panose="020B0604030504040204" pitchFamily="50" charset="-128"/>
              <a:ea typeface="Meiryo" panose="020B0604030504040204" pitchFamily="50" charset="-128"/>
            </a:endParaRPr>
          </a:p>
          <a:p>
            <a:r>
              <a:rPr lang="ja-JP" altLang="ja-JP" sz="1600" dirty="0">
                <a:latin typeface="メイリオ" panose="020B0604030504040204" pitchFamily="50" charset="-128"/>
                <a:ea typeface="メイリオ" panose="020B0604030504040204" pitchFamily="50" charset="-128"/>
              </a:rPr>
              <a:t>日本病院薬剤師会がん専門領域講習会　</a:t>
            </a:r>
            <a:r>
              <a:rPr lang="ja-JP" altLang="en-US" sz="1600" dirty="0">
                <a:latin typeface="メイリオ" panose="020B0604030504040204" pitchFamily="50" charset="-128"/>
                <a:ea typeface="メイリオ" panose="020B0604030504040204" pitchFamily="50" charset="-128"/>
              </a:rPr>
              <a:t>　　　　</a:t>
            </a:r>
            <a:r>
              <a:rPr lang="ja-JP" altLang="ja-JP"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0.5</a:t>
            </a:r>
            <a:r>
              <a:rPr lang="ja-JP" altLang="ja-JP" sz="1600" dirty="0">
                <a:latin typeface="メイリオ" panose="020B0604030504040204" pitchFamily="50" charset="-128"/>
                <a:ea typeface="メイリオ" panose="020B0604030504040204" pitchFamily="50" charset="-128"/>
              </a:rPr>
              <a:t>単位</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a:t>
            </a:r>
            <a:r>
              <a:rPr lang="ja-JP" altLang="ja-JP" sz="1600" dirty="0">
                <a:latin typeface="メイリオ" panose="020B0604030504040204" pitchFamily="50" charset="-128"/>
                <a:ea typeface="メイリオ" panose="020B0604030504040204" pitchFamily="50" charset="-128"/>
              </a:rPr>
              <a:t>予定</a:t>
            </a:r>
            <a:r>
              <a:rPr lang="en-US" altLang="ja-JP" sz="1600" dirty="0">
                <a:latin typeface="メイリオ" panose="020B0604030504040204" pitchFamily="50" charset="-128"/>
                <a:ea typeface="メイリオ" panose="020B0604030504040204" pitchFamily="50" charset="-128"/>
              </a:rPr>
              <a:t>)</a:t>
            </a:r>
            <a:br>
              <a:rPr lang="en-US" altLang="ja-JP" sz="1600" dirty="0">
                <a:latin typeface="メイリオ" panose="020B0604030504040204" pitchFamily="50" charset="-128"/>
                <a:ea typeface="メイリオ" panose="020B0604030504040204" pitchFamily="50" charset="-128"/>
              </a:rPr>
            </a:br>
            <a:r>
              <a:rPr lang="ja-JP" altLang="ja-JP" sz="1600" dirty="0">
                <a:latin typeface="メイリオ" panose="020B0604030504040204" pitchFamily="50" charset="-128"/>
                <a:ea typeface="メイリオ" panose="020B0604030504040204" pitchFamily="50" charset="-128"/>
              </a:rPr>
              <a:t>日病薬病院薬学認定 　　　　　　　</a:t>
            </a: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  </a:t>
            </a:r>
            <a:r>
              <a:rPr lang="ja-JP" altLang="ja-JP" sz="1600" dirty="0">
                <a:latin typeface="メイリオ" panose="020B0604030504040204" pitchFamily="50" charset="-128"/>
                <a:ea typeface="メイリオ" panose="020B0604030504040204" pitchFamily="50" charset="-128"/>
              </a:rPr>
              <a:t>研修番号</a:t>
            </a:r>
            <a:r>
              <a:rPr lang="en-US" altLang="ja-JP" sz="1600" dirty="0">
                <a:latin typeface="メイリオ" panose="020B0604030504040204" pitchFamily="50" charset="-128"/>
                <a:ea typeface="メイリオ" panose="020B0604030504040204" pitchFamily="50" charset="-128"/>
              </a:rPr>
              <a:t>Ⅴ-2</a:t>
            </a:r>
            <a:r>
              <a:rPr lang="ja-JP" altLang="ja-JP"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05</a:t>
            </a:r>
            <a:r>
              <a:rPr lang="ja-JP" altLang="ja-JP" sz="1600" dirty="0">
                <a:latin typeface="メイリオ" panose="020B0604030504040204" pitchFamily="50" charset="-128"/>
                <a:ea typeface="メイリオ" panose="020B0604030504040204" pitchFamily="50" charset="-128"/>
              </a:rPr>
              <a:t>単位（予定）</a:t>
            </a:r>
            <a:endParaRPr lang="en-US" altLang="ja-JP" sz="1600" dirty="0">
              <a:latin typeface="メイリオ" panose="020B0604030504040204" pitchFamily="50" charset="-128"/>
              <a:ea typeface="メイリオ" panose="020B0604030504040204" pitchFamily="50" charset="-128"/>
            </a:endParaRPr>
          </a:p>
        </p:txBody>
      </p:sp>
      <p:sp>
        <p:nvSpPr>
          <p:cNvPr id="26" name="テキスト ボックス 25">
            <a:extLst>
              <a:ext uri="{FF2B5EF4-FFF2-40B4-BE49-F238E27FC236}">
                <a16:creationId xmlns:a16="http://schemas.microsoft.com/office/drawing/2014/main" id="{01E4FA65-50EF-E74A-7401-D78089855335}"/>
              </a:ext>
            </a:extLst>
          </p:cNvPr>
          <p:cNvSpPr txBox="1"/>
          <p:nvPr/>
        </p:nvSpPr>
        <p:spPr>
          <a:xfrm>
            <a:off x="2903014" y="175739"/>
            <a:ext cx="6747781"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ja-JP" sz="4000" b="1" i="0" u="sng"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第</a:t>
            </a:r>
            <a:r>
              <a:rPr kumimoji="1" lang="en-US" altLang="ja-JP" sz="4000" b="1" i="0" u="sng"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45</a:t>
            </a:r>
            <a:r>
              <a:rPr kumimoji="1" lang="ja-JP" altLang="ja-JP" sz="4000" b="1" i="0" u="sng"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回群馬血液疾患研究会</a:t>
            </a:r>
            <a:endParaRPr kumimoji="1" lang="en-US" altLang="ja-JP" sz="4000" b="1" i="0" u="sng"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5" name="テキスト ボックス 14">
            <a:extLst>
              <a:ext uri="{FF2B5EF4-FFF2-40B4-BE49-F238E27FC236}">
                <a16:creationId xmlns:a16="http://schemas.microsoft.com/office/drawing/2014/main" id="{97269337-CA08-5875-92F2-FD0F2AA7F8AD}"/>
              </a:ext>
            </a:extLst>
          </p:cNvPr>
          <p:cNvSpPr txBox="1"/>
          <p:nvPr/>
        </p:nvSpPr>
        <p:spPr>
          <a:xfrm>
            <a:off x="386720" y="2626837"/>
            <a:ext cx="11418555" cy="58477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91403" algn="ctr">
              <a:spcBef>
                <a:spcPts val="125"/>
              </a:spcBef>
            </a:pPr>
            <a:r>
              <a:rPr lang="ja-JP" altLang="en-US" sz="3200" spc="-20" dirty="0">
                <a:latin typeface="メイリオ" panose="020B0604030504040204" pitchFamily="50" charset="-128"/>
                <a:ea typeface="メイリオ" panose="020B0604030504040204" pitchFamily="50" charset="-128"/>
                <a:cs typeface="游明朝"/>
              </a:rPr>
              <a:t>以下は薬剤師の先生方へ群馬県病院薬剤師会からの連絡です</a:t>
            </a:r>
            <a:r>
              <a:rPr lang="ja-JP" altLang="en-US" sz="3200" spc="-20" dirty="0">
                <a:latin typeface="游明朝"/>
                <a:cs typeface="游明朝"/>
              </a:rPr>
              <a:t>。</a:t>
            </a:r>
          </a:p>
        </p:txBody>
      </p:sp>
      <p:pic>
        <p:nvPicPr>
          <p:cNvPr id="14" name="図 13" descr="QR コード&#10;&#10;AI 生成コンテンツは誤りを含む可能性があります。">
            <a:extLst>
              <a:ext uri="{FF2B5EF4-FFF2-40B4-BE49-F238E27FC236}">
                <a16:creationId xmlns:a16="http://schemas.microsoft.com/office/drawing/2014/main" id="{475536E7-C24D-D370-8B6D-2BC3933FCAD0}"/>
              </a:ext>
            </a:extLst>
          </p:cNvPr>
          <p:cNvPicPr>
            <a:picLocks noChangeAspect="1"/>
          </p:cNvPicPr>
          <p:nvPr/>
        </p:nvPicPr>
        <p:blipFill>
          <a:blip r:embed="rId6"/>
          <a:stretch>
            <a:fillRect/>
          </a:stretch>
        </p:blipFill>
        <p:spPr>
          <a:xfrm>
            <a:off x="8831293" y="13609476"/>
            <a:ext cx="2249749" cy="2285459"/>
          </a:xfrm>
          <a:prstGeom prst="rect">
            <a:avLst/>
          </a:prstGeom>
        </p:spPr>
      </p:pic>
    </p:spTree>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48ee31d5-85b1-40d9-8afd-30ab730f9b22}" enabled="1" method="Privileged" siteId="{a5bd0d07-eca3-4fda-9821-7c858c9deb8a}" removed="0"/>
</clbl:labelList>
</file>

<file path=docProps/app.xml><?xml version="1.0" encoding="utf-8"?>
<Properties xmlns="http://schemas.openxmlformats.org/officeDocument/2006/extended-properties" xmlns:vt="http://schemas.openxmlformats.org/officeDocument/2006/docPropsVTypes">
  <Template>Office Theme</Template>
  <TotalTime>6180</TotalTime>
  <Words>1041</Words>
  <Application>Microsoft Office PowerPoint</Application>
  <PresentationFormat>ユーザー設定</PresentationFormat>
  <Paragraphs>65</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ＭＳ Ｐゴシック</vt:lpstr>
      <vt:lpstr>メイリオ</vt:lpstr>
      <vt:lpstr>メイリオ</vt:lpstr>
      <vt:lpstr>游明朝</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佐野篤司(ＯＵ北関東営業部群馬がん専門室)</dc:creator>
  <cp:lastModifiedBy>Ueki,Chihiro 植木千尋(関東北甲信越-関東北甲信越O2-群馬O)</cp:lastModifiedBy>
  <cp:revision>486</cp:revision>
  <cp:lastPrinted>2026-03-11T08:27:28Z</cp:lastPrinted>
  <dcterms:created xsi:type="dcterms:W3CDTF">2014-11-28T07:42:58Z</dcterms:created>
  <dcterms:modified xsi:type="dcterms:W3CDTF">2026-03-11T11:37:01Z</dcterms:modified>
</cp:coreProperties>
</file>