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258" r:id="rId2"/>
  </p:sldIdLst>
  <p:sldSz cx="12192000" cy="16256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8D3A028-F1E2-4B81-95B5-4B13E183F600}" v="6" dt="2025-10-14T01:24:11.88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920" autoAdjust="0"/>
    <p:restoredTop sz="93784" autoAdjust="0"/>
  </p:normalViewPr>
  <p:slideViewPr>
    <p:cSldViewPr snapToGrid="0">
      <p:cViewPr varScale="1">
        <p:scale>
          <a:sx n="37" d="100"/>
          <a:sy n="37" d="100"/>
        </p:scale>
        <p:origin x="2372" y="2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Yamada,Aiko 山田亜衣子(関東北甲信越-関東北甲信越O2-群馬O)" userId="a3066f37-f977-4325-9a72-6db0f9bc8306" providerId="ADAL" clId="{D3C71317-C4CA-466B-ACC2-2CB6E20FF407}"/>
    <pc:docChg chg="undo custSel modSld">
      <pc:chgData name="Yamada,Aiko 山田亜衣子(関東北甲信越-関東北甲信越O2-群馬O)" userId="a3066f37-f977-4325-9a72-6db0f9bc8306" providerId="ADAL" clId="{D3C71317-C4CA-466B-ACC2-2CB6E20FF407}" dt="2025-09-08T05:16:53.863" v="244" actId="1035"/>
      <pc:docMkLst>
        <pc:docMk/>
      </pc:docMkLst>
      <pc:sldChg chg="modSp mod">
        <pc:chgData name="Yamada,Aiko 山田亜衣子(関東北甲信越-関東北甲信越O2-群馬O)" userId="a3066f37-f977-4325-9a72-6db0f9bc8306" providerId="ADAL" clId="{D3C71317-C4CA-466B-ACC2-2CB6E20FF407}" dt="2025-09-08T05:16:53.863" v="244" actId="1035"/>
        <pc:sldMkLst>
          <pc:docMk/>
          <pc:sldMk cId="1892035135" sldId="258"/>
        </pc:sldMkLst>
      </pc:sldChg>
    </pc:docChg>
  </pc:docChgLst>
  <pc:docChgLst>
    <pc:chgData name="Yamada,Aiko 山田亜衣子(関東北甲信越-関東北甲信越O2-群馬O)" userId="a3066f37-f977-4325-9a72-6db0f9bc8306" providerId="ADAL" clId="{29F0F905-981C-4C94-8199-FC5793D39CE4}"/>
    <pc:docChg chg="modSld">
      <pc:chgData name="Yamada,Aiko 山田亜衣子(関東北甲信越-関東北甲信越O2-群馬O)" userId="a3066f37-f977-4325-9a72-6db0f9bc8306" providerId="ADAL" clId="{29F0F905-981C-4C94-8199-FC5793D39CE4}" dt="2025-10-07T05:40:44.047" v="255"/>
      <pc:docMkLst>
        <pc:docMk/>
      </pc:docMkLst>
      <pc:sldChg chg="delSp modSp mod">
        <pc:chgData name="Yamada,Aiko 山田亜衣子(関東北甲信越-関東北甲信越O2-群馬O)" userId="a3066f37-f977-4325-9a72-6db0f9bc8306" providerId="ADAL" clId="{29F0F905-981C-4C94-8199-FC5793D39CE4}" dt="2025-10-07T05:40:44.047" v="255"/>
        <pc:sldMkLst>
          <pc:docMk/>
          <pc:sldMk cId="1892035135" sldId="258"/>
        </pc:sldMkLst>
        <pc:spChg chg="mod">
          <ac:chgData name="Yamada,Aiko 山田亜衣子(関東北甲信越-関東北甲信越O2-群馬O)" userId="a3066f37-f977-4325-9a72-6db0f9bc8306" providerId="ADAL" clId="{29F0F905-981C-4C94-8199-FC5793D39CE4}" dt="2025-10-07T05:40:28.607" v="213" actId="1035"/>
          <ac:spMkLst>
            <pc:docMk/>
            <pc:sldMk cId="1892035135" sldId="258"/>
            <ac:spMk id="5" creationId="{996216CC-1F23-6DD3-BCB0-74AD6EF5DFB5}"/>
          </ac:spMkLst>
        </pc:spChg>
        <pc:spChg chg="mod">
          <ac:chgData name="Yamada,Aiko 山田亜衣子(関東北甲信越-関東北甲信越O2-群馬O)" userId="a3066f37-f977-4325-9a72-6db0f9bc8306" providerId="ADAL" clId="{29F0F905-981C-4C94-8199-FC5793D39CE4}" dt="2025-10-07T05:40:34.951" v="227" actId="1035"/>
          <ac:spMkLst>
            <pc:docMk/>
            <pc:sldMk cId="1892035135" sldId="258"/>
            <ac:spMk id="6" creationId="{FC7C4EE5-9715-3FD5-18F6-684524811CCC}"/>
          </ac:spMkLst>
        </pc:spChg>
        <pc:spChg chg="mod">
          <ac:chgData name="Yamada,Aiko 山田亜衣子(関東北甲信越-関東北甲信越O2-群馬O)" userId="a3066f37-f977-4325-9a72-6db0f9bc8306" providerId="ADAL" clId="{29F0F905-981C-4C94-8199-FC5793D39CE4}" dt="2025-10-07T05:40:05.122" v="178" actId="1036"/>
          <ac:spMkLst>
            <pc:docMk/>
            <pc:sldMk cId="1892035135" sldId="258"/>
            <ac:spMk id="8" creationId="{F29422DD-7BE6-FC9B-0A2D-89A5474F64C4}"/>
          </ac:spMkLst>
        </pc:spChg>
        <pc:spChg chg="mod">
          <ac:chgData name="Yamada,Aiko 山田亜衣子(関東北甲信越-関東北甲信越O2-群馬O)" userId="a3066f37-f977-4325-9a72-6db0f9bc8306" providerId="ADAL" clId="{29F0F905-981C-4C94-8199-FC5793D39CE4}" dt="2025-10-07T05:40:08.303" v="184" actId="1036"/>
          <ac:spMkLst>
            <pc:docMk/>
            <pc:sldMk cId="1892035135" sldId="258"/>
            <ac:spMk id="13" creationId="{D1EEBC7F-271D-1BCF-1922-4E6A8A869F53}"/>
          </ac:spMkLst>
        </pc:spChg>
        <pc:spChg chg="mod">
          <ac:chgData name="Yamada,Aiko 山田亜衣子(関東北甲信越-関東北甲信越O2-群馬O)" userId="a3066f37-f977-4325-9a72-6db0f9bc8306" providerId="ADAL" clId="{29F0F905-981C-4C94-8199-FC5793D39CE4}" dt="2025-10-07T05:40:25.440" v="210" actId="1035"/>
          <ac:spMkLst>
            <pc:docMk/>
            <pc:sldMk cId="1892035135" sldId="258"/>
            <ac:spMk id="48" creationId="{11C0A904-6DB3-464F-86B7-8079C76B2CE6}"/>
          </ac:spMkLst>
        </pc:spChg>
      </pc:sldChg>
    </pc:docChg>
  </pc:docChgLst>
  <pc:docChgLst>
    <pc:chgData name="Yamada,Aiko 山田亜衣子(関東北甲信越-関東北甲信越O2-群馬O)" userId="a3066f37-f977-4325-9a72-6db0f9bc8306" providerId="ADAL" clId="{9A7FFCE3-2F3E-47E0-9821-8CE798621D00}"/>
    <pc:docChg chg="undo custSel modSld">
      <pc:chgData name="Yamada,Aiko 山田亜衣子(関東北甲信越-関東北甲信越O2-群馬O)" userId="a3066f37-f977-4325-9a72-6db0f9bc8306" providerId="ADAL" clId="{9A7FFCE3-2F3E-47E0-9821-8CE798621D00}" dt="2025-09-18T05:23:25.812" v="449" actId="20577"/>
      <pc:docMkLst>
        <pc:docMk/>
      </pc:docMkLst>
      <pc:sldChg chg="addSp delSp modSp mod">
        <pc:chgData name="Yamada,Aiko 山田亜衣子(関東北甲信越-関東北甲信越O2-群馬O)" userId="a3066f37-f977-4325-9a72-6db0f9bc8306" providerId="ADAL" clId="{9A7FFCE3-2F3E-47E0-9821-8CE798621D00}" dt="2025-09-18T05:23:25.812" v="449" actId="20577"/>
        <pc:sldMkLst>
          <pc:docMk/>
          <pc:sldMk cId="1892035135" sldId="258"/>
        </pc:sldMkLst>
        <pc:spChg chg="add mod">
          <ac:chgData name="Yamada,Aiko 山田亜衣子(関東北甲信越-関東北甲信越O2-群馬O)" userId="a3066f37-f977-4325-9a72-6db0f9bc8306" providerId="ADAL" clId="{9A7FFCE3-2F3E-47E0-9821-8CE798621D00}" dt="2025-09-18T05:15:02.965" v="181" actId="6549"/>
          <ac:spMkLst>
            <pc:docMk/>
            <pc:sldMk cId="1892035135" sldId="258"/>
            <ac:spMk id="6" creationId="{FC7C4EE5-9715-3FD5-18F6-684524811CCC}"/>
          </ac:spMkLst>
        </pc:spChg>
        <pc:spChg chg="add mod">
          <ac:chgData name="Yamada,Aiko 山田亜衣子(関東北甲信越-関東北甲信越O2-群馬O)" userId="a3066f37-f977-4325-9a72-6db0f9bc8306" providerId="ADAL" clId="{9A7FFCE3-2F3E-47E0-9821-8CE798621D00}" dt="2025-09-18T05:18:11.519" v="377" actId="255"/>
          <ac:spMkLst>
            <pc:docMk/>
            <pc:sldMk cId="1892035135" sldId="258"/>
            <ac:spMk id="7" creationId="{A8E0DB49-7710-6371-A9D5-18581FAD4116}"/>
          </ac:spMkLst>
        </pc:spChg>
        <pc:spChg chg="add mod">
          <ac:chgData name="Yamada,Aiko 山田亜衣子(関東北甲信越-関東北甲信越O2-群馬O)" userId="a3066f37-f977-4325-9a72-6db0f9bc8306" providerId="ADAL" clId="{9A7FFCE3-2F3E-47E0-9821-8CE798621D00}" dt="2025-09-18T05:15:13.983" v="188" actId="1076"/>
          <ac:spMkLst>
            <pc:docMk/>
            <pc:sldMk cId="1892035135" sldId="258"/>
            <ac:spMk id="8" creationId="{F29422DD-7BE6-FC9B-0A2D-89A5474F64C4}"/>
          </ac:spMkLst>
        </pc:spChg>
        <pc:spChg chg="mod">
          <ac:chgData name="Yamada,Aiko 山田亜衣子(関東北甲信越-関東北甲信越O2-群馬O)" userId="a3066f37-f977-4325-9a72-6db0f9bc8306" providerId="ADAL" clId="{9A7FFCE3-2F3E-47E0-9821-8CE798621D00}" dt="2025-09-18T05:23:25.812" v="449" actId="20577"/>
          <ac:spMkLst>
            <pc:docMk/>
            <pc:sldMk cId="1892035135" sldId="258"/>
            <ac:spMk id="11" creationId="{00000000-0000-0000-0000-000000000000}"/>
          </ac:spMkLst>
        </pc:spChg>
        <pc:spChg chg="mod">
          <ac:chgData name="Yamada,Aiko 山田亜衣子(関東北甲信越-関東北甲信越O2-群馬O)" userId="a3066f37-f977-4325-9a72-6db0f9bc8306" providerId="ADAL" clId="{9A7FFCE3-2F3E-47E0-9821-8CE798621D00}" dt="2025-09-18T05:16:52.297" v="375" actId="20578"/>
          <ac:spMkLst>
            <pc:docMk/>
            <pc:sldMk cId="1892035135" sldId="258"/>
            <ac:spMk id="24" creationId="{00000000-0000-0000-0000-000000000000}"/>
          </ac:spMkLst>
        </pc:spChg>
        <pc:spChg chg="mod">
          <ac:chgData name="Yamada,Aiko 山田亜衣子(関東北甲信越-関東北甲信越O2-群馬O)" userId="a3066f37-f977-4325-9a72-6db0f9bc8306" providerId="ADAL" clId="{9A7FFCE3-2F3E-47E0-9821-8CE798621D00}" dt="2025-09-18T05:18:31.760" v="387" actId="1036"/>
          <ac:spMkLst>
            <pc:docMk/>
            <pc:sldMk cId="1892035135" sldId="258"/>
            <ac:spMk id="27" creationId="{00000000-0000-0000-0000-000000000000}"/>
          </ac:spMkLst>
        </pc:spChg>
        <pc:spChg chg="mod">
          <ac:chgData name="Yamada,Aiko 山田亜衣子(関東北甲信越-関東北甲信越O2-群馬O)" userId="a3066f37-f977-4325-9a72-6db0f9bc8306" providerId="ADAL" clId="{9A7FFCE3-2F3E-47E0-9821-8CE798621D00}" dt="2025-09-18T05:18:39.319" v="403" actId="1036"/>
          <ac:spMkLst>
            <pc:docMk/>
            <pc:sldMk cId="1892035135" sldId="258"/>
            <ac:spMk id="31" creationId="{00000000-0000-0000-0000-000000000000}"/>
          </ac:spMkLst>
        </pc:spChg>
        <pc:spChg chg="mod">
          <ac:chgData name="Yamada,Aiko 山田亜衣子(関東北甲信越-関東北甲信越O2-群馬O)" userId="a3066f37-f977-4325-9a72-6db0f9bc8306" providerId="ADAL" clId="{9A7FFCE3-2F3E-47E0-9821-8CE798621D00}" dt="2025-09-18T05:19:16.677" v="441" actId="20577"/>
          <ac:spMkLst>
            <pc:docMk/>
            <pc:sldMk cId="1892035135" sldId="258"/>
            <ac:spMk id="37" creationId="{A53EED94-E402-4722-AB92-1E1D702FA93F}"/>
          </ac:spMkLst>
        </pc:spChg>
        <pc:spChg chg="mod">
          <ac:chgData name="Yamada,Aiko 山田亜衣子(関東北甲信越-関東北甲信越O2-群馬O)" userId="a3066f37-f977-4325-9a72-6db0f9bc8306" providerId="ADAL" clId="{9A7FFCE3-2F3E-47E0-9821-8CE798621D00}" dt="2025-09-18T05:19:12.126" v="437" actId="20577"/>
          <ac:spMkLst>
            <pc:docMk/>
            <pc:sldMk cId="1892035135" sldId="258"/>
            <ac:spMk id="39" creationId="{466A6667-6BB5-4282-9B82-92917AEEFB7F}"/>
          </ac:spMkLst>
        </pc:spChg>
        <pc:spChg chg="mod">
          <ac:chgData name="Yamada,Aiko 山田亜衣子(関東北甲信越-関東北甲信越O2-群馬O)" userId="a3066f37-f977-4325-9a72-6db0f9bc8306" providerId="ADAL" clId="{9A7FFCE3-2F3E-47E0-9821-8CE798621D00}" dt="2025-09-18T05:19:06.722" v="433" actId="20577"/>
          <ac:spMkLst>
            <pc:docMk/>
            <pc:sldMk cId="1892035135" sldId="258"/>
            <ac:spMk id="48" creationId="{11C0A904-6DB3-464F-86B7-8079C76B2CE6}"/>
          </ac:spMkLst>
        </pc:spChg>
        <pc:spChg chg="mod">
          <ac:chgData name="Yamada,Aiko 山田亜衣子(関東北甲信越-関東北甲信越O2-群馬O)" userId="a3066f37-f977-4325-9a72-6db0f9bc8306" providerId="ADAL" clId="{9A7FFCE3-2F3E-47E0-9821-8CE798621D00}" dt="2025-09-18T05:18:50.409" v="425" actId="1036"/>
          <ac:spMkLst>
            <pc:docMk/>
            <pc:sldMk cId="1892035135" sldId="258"/>
            <ac:spMk id="54" creationId="{733C6AE3-3DFB-484C-93D5-AF497046FA16}"/>
          </ac:spMkLst>
        </pc:spChg>
      </pc:sldChg>
    </pc:docChg>
  </pc:docChgLst>
  <pc:docChgLst>
    <pc:chgData name="Yamada,Aiko 山田亜衣子(関東北甲信越-関東北甲信越O2-群馬O)" userId="a3066f37-f977-4325-9a72-6db0f9bc8306" providerId="ADAL" clId="{EE98A629-F659-4290-B0F9-501909ECE880}"/>
    <pc:docChg chg="undo custSel modSld">
      <pc:chgData name="Yamada,Aiko 山田亜衣子(関東北甲信越-関東北甲信越O2-群馬O)" userId="a3066f37-f977-4325-9a72-6db0f9bc8306" providerId="ADAL" clId="{EE98A629-F659-4290-B0F9-501909ECE880}" dt="2025-06-18T02:46:19.924" v="480" actId="1035"/>
      <pc:docMkLst>
        <pc:docMk/>
      </pc:docMkLst>
      <pc:sldChg chg="addSp delSp modSp mod">
        <pc:chgData name="Yamada,Aiko 山田亜衣子(関東北甲信越-関東北甲信越O2-群馬O)" userId="a3066f37-f977-4325-9a72-6db0f9bc8306" providerId="ADAL" clId="{EE98A629-F659-4290-B0F9-501909ECE880}" dt="2025-06-18T02:46:19.924" v="480" actId="1035"/>
        <pc:sldMkLst>
          <pc:docMk/>
          <pc:sldMk cId="1892035135" sldId="258"/>
        </pc:sldMkLst>
      </pc:sldChg>
    </pc:docChg>
  </pc:docChgLst>
  <pc:docChgLst>
    <pc:chgData name="Yamada,Aiko 山田亜衣子(関東北甲信越-関東北甲信越O2-群馬O)" userId="a3066f37-f977-4325-9a72-6db0f9bc8306" providerId="ADAL" clId="{98D3A028-F1E2-4B81-95B5-4B13E183F600}"/>
    <pc:docChg chg="undo custSel modSld">
      <pc:chgData name="Yamada,Aiko 山田亜衣子(関東北甲信越-関東北甲信越O2-群馬O)" userId="a3066f37-f977-4325-9a72-6db0f9bc8306" providerId="ADAL" clId="{98D3A028-F1E2-4B81-95B5-4B13E183F600}" dt="2025-10-14T02:39:39.290" v="300" actId="1076"/>
      <pc:docMkLst>
        <pc:docMk/>
      </pc:docMkLst>
      <pc:sldChg chg="addSp delSp modSp mod">
        <pc:chgData name="Yamada,Aiko 山田亜衣子(関東北甲信越-関東北甲信越O2-群馬O)" userId="a3066f37-f977-4325-9a72-6db0f9bc8306" providerId="ADAL" clId="{98D3A028-F1E2-4B81-95B5-4B13E183F600}" dt="2025-10-14T02:39:39.290" v="300" actId="1076"/>
        <pc:sldMkLst>
          <pc:docMk/>
          <pc:sldMk cId="1892035135" sldId="258"/>
        </pc:sldMkLst>
        <pc:spChg chg="mod">
          <ac:chgData name="Yamada,Aiko 山田亜衣子(関東北甲信越-関東北甲信越O2-群馬O)" userId="a3066f37-f977-4325-9a72-6db0f9bc8306" providerId="ADAL" clId="{98D3A028-F1E2-4B81-95B5-4B13E183F600}" dt="2025-10-14T02:39:39.290" v="300" actId="1076"/>
          <ac:spMkLst>
            <pc:docMk/>
            <pc:sldMk cId="1892035135" sldId="258"/>
            <ac:spMk id="4" creationId="{00000000-0000-0000-0000-000000000000}"/>
          </ac:spMkLst>
        </pc:spChg>
        <pc:spChg chg="mod">
          <ac:chgData name="Yamada,Aiko 山田亜衣子(関東北甲信越-関東北甲信越O2-群馬O)" userId="a3066f37-f977-4325-9a72-6db0f9bc8306" providerId="ADAL" clId="{98D3A028-F1E2-4B81-95B5-4B13E183F600}" dt="2025-10-14T01:27:18.760" v="197" actId="20577"/>
          <ac:spMkLst>
            <pc:docMk/>
            <pc:sldMk cId="1892035135" sldId="258"/>
            <ac:spMk id="7" creationId="{A8E0DB49-7710-6371-A9D5-18581FAD4116}"/>
          </ac:spMkLst>
        </pc:spChg>
        <pc:spChg chg="add mod">
          <ac:chgData name="Yamada,Aiko 山田亜衣子(関東北甲信越-関東北甲信越O2-群馬O)" userId="a3066f37-f977-4325-9a72-6db0f9bc8306" providerId="ADAL" clId="{98D3A028-F1E2-4B81-95B5-4B13E183F600}" dt="2025-10-14T01:27:14.490" v="194" actId="20577"/>
          <ac:spMkLst>
            <pc:docMk/>
            <pc:sldMk cId="1892035135" sldId="258"/>
            <ac:spMk id="10" creationId="{A8421214-5B67-8E7D-06F7-E7B9C1ABA854}"/>
          </ac:spMkLst>
        </pc:spChg>
        <pc:spChg chg="mod">
          <ac:chgData name="Yamada,Aiko 山田亜衣子(関東北甲信越-関東北甲信越O2-群馬O)" userId="a3066f37-f977-4325-9a72-6db0f9bc8306" providerId="ADAL" clId="{98D3A028-F1E2-4B81-95B5-4B13E183F600}" dt="2025-10-14T01:26:44.388" v="182" actId="1076"/>
          <ac:spMkLst>
            <pc:docMk/>
            <pc:sldMk cId="1892035135" sldId="258"/>
            <ac:spMk id="13" creationId="{D1EEBC7F-271D-1BCF-1922-4E6A8A869F53}"/>
          </ac:spMkLst>
        </pc:spChg>
        <pc:spChg chg="add del">
          <ac:chgData name="Yamada,Aiko 山田亜衣子(関東北甲信越-関東北甲信越O2-群馬O)" userId="a3066f37-f977-4325-9a72-6db0f9bc8306" providerId="ADAL" clId="{98D3A028-F1E2-4B81-95B5-4B13E183F600}" dt="2025-10-14T02:18:27.235" v="221" actId="22"/>
          <ac:spMkLst>
            <pc:docMk/>
            <pc:sldMk cId="1892035135" sldId="258"/>
            <ac:spMk id="19" creationId="{527FAB3B-A307-3D82-CCD2-C02BD90924BD}"/>
          </ac:spMkLst>
        </pc:spChg>
        <pc:spChg chg="add mod">
          <ac:chgData name="Yamada,Aiko 山田亜衣子(関東北甲信越-関東北甲信越O2-群馬O)" userId="a3066f37-f977-4325-9a72-6db0f9bc8306" providerId="ADAL" clId="{98D3A028-F1E2-4B81-95B5-4B13E183F600}" dt="2025-10-14T02:20:00.312" v="296" actId="1076"/>
          <ac:spMkLst>
            <pc:docMk/>
            <pc:sldMk cId="1892035135" sldId="258"/>
            <ac:spMk id="21" creationId="{8CD3D3E5-F9C0-A857-017C-7CAC6B77D469}"/>
          </ac:spMkLst>
        </pc:spChg>
        <pc:spChg chg="mod">
          <ac:chgData name="Yamada,Aiko 山田亜衣子(関東北甲信越-関東北甲信越O2-群馬O)" userId="a3066f37-f977-4325-9a72-6db0f9bc8306" providerId="ADAL" clId="{98D3A028-F1E2-4B81-95B5-4B13E183F600}" dt="2025-10-14T02:18:47.817" v="240" actId="1036"/>
          <ac:spMkLst>
            <pc:docMk/>
            <pc:sldMk cId="1892035135" sldId="258"/>
            <ac:spMk id="27" creationId="{00000000-0000-0000-0000-000000000000}"/>
          </ac:spMkLst>
        </pc:spChg>
        <pc:spChg chg="mod">
          <ac:chgData name="Yamada,Aiko 山田亜衣子(関東北甲信越-関東北甲信越O2-群馬O)" userId="a3066f37-f977-4325-9a72-6db0f9bc8306" providerId="ADAL" clId="{98D3A028-F1E2-4B81-95B5-4B13E183F600}" dt="2025-10-14T02:18:43.748" v="234" actId="1036"/>
          <ac:spMkLst>
            <pc:docMk/>
            <pc:sldMk cId="1892035135" sldId="258"/>
            <ac:spMk id="28" creationId="{00000000-0000-0000-0000-000000000000}"/>
          </ac:spMkLst>
        </pc:spChg>
        <pc:spChg chg="mod">
          <ac:chgData name="Yamada,Aiko 山田亜衣子(関東北甲信越-関東北甲信越O2-群馬O)" userId="a3066f37-f977-4325-9a72-6db0f9bc8306" providerId="ADAL" clId="{98D3A028-F1E2-4B81-95B5-4B13E183F600}" dt="2025-10-14T02:18:43.748" v="234" actId="1036"/>
          <ac:spMkLst>
            <pc:docMk/>
            <pc:sldMk cId="1892035135" sldId="258"/>
            <ac:spMk id="29" creationId="{00000000-0000-0000-0000-000000000000}"/>
          </ac:spMkLst>
        </pc:spChg>
        <pc:spChg chg="mod">
          <ac:chgData name="Yamada,Aiko 山田亜衣子(関東北甲信越-関東北甲信越O2-群馬O)" userId="a3066f37-f977-4325-9a72-6db0f9bc8306" providerId="ADAL" clId="{98D3A028-F1E2-4B81-95B5-4B13E183F600}" dt="2025-10-14T02:18:43.748" v="234" actId="1036"/>
          <ac:spMkLst>
            <pc:docMk/>
            <pc:sldMk cId="1892035135" sldId="258"/>
            <ac:spMk id="31" creationId="{00000000-0000-0000-0000-000000000000}"/>
          </ac:spMkLst>
        </pc:spChg>
        <pc:spChg chg="mod">
          <ac:chgData name="Yamada,Aiko 山田亜衣子(関東北甲信越-関東北甲信越O2-群馬O)" userId="a3066f37-f977-4325-9a72-6db0f9bc8306" providerId="ADAL" clId="{98D3A028-F1E2-4B81-95B5-4B13E183F600}" dt="2025-10-14T01:27:38.082" v="210" actId="20577"/>
          <ac:spMkLst>
            <pc:docMk/>
            <pc:sldMk cId="1892035135" sldId="258"/>
            <ac:spMk id="32" creationId="{00000000-0000-0000-0000-000000000000}"/>
          </ac:spMkLst>
        </pc:spChg>
        <pc:spChg chg="mod">
          <ac:chgData name="Yamada,Aiko 山田亜衣子(関東北甲信越-関東北甲信越O2-群馬O)" userId="a3066f37-f977-4325-9a72-6db0f9bc8306" providerId="ADAL" clId="{98D3A028-F1E2-4B81-95B5-4B13E183F600}" dt="2025-10-14T02:18:43.748" v="234" actId="1036"/>
          <ac:spMkLst>
            <pc:docMk/>
            <pc:sldMk cId="1892035135" sldId="258"/>
            <ac:spMk id="37" creationId="{A53EED94-E402-4722-AB92-1E1D702FA93F}"/>
          </ac:spMkLst>
        </pc:spChg>
        <pc:spChg chg="mod">
          <ac:chgData name="Yamada,Aiko 山田亜衣子(関東北甲信越-関東北甲信越O2-群馬O)" userId="a3066f37-f977-4325-9a72-6db0f9bc8306" providerId="ADAL" clId="{98D3A028-F1E2-4B81-95B5-4B13E183F600}" dt="2025-10-14T02:18:36.974" v="227" actId="1036"/>
          <ac:spMkLst>
            <pc:docMk/>
            <pc:sldMk cId="1892035135" sldId="258"/>
            <ac:spMk id="41" creationId="{1941D5FF-C261-43AB-9EE4-BFA00214D5F0}"/>
          </ac:spMkLst>
        </pc:spChg>
        <pc:cxnChg chg="mod">
          <ac:chgData name="Yamada,Aiko 山田亜衣子(関東北甲信越-関東北甲信越O2-群馬O)" userId="a3066f37-f977-4325-9a72-6db0f9bc8306" providerId="ADAL" clId="{98D3A028-F1E2-4B81-95B5-4B13E183F600}" dt="2025-10-14T02:18:43.748" v="234" actId="1036"/>
          <ac:cxnSpMkLst>
            <pc:docMk/>
            <pc:sldMk cId="1892035135" sldId="258"/>
            <ac:cxnSpMk id="50" creationId="{BE25C982-35AA-4AA2-8E21-30AA938D1241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38C986-4F35-49DA-AA30-8CDDF1A24A53}" type="datetimeFigureOut">
              <a:rPr kumimoji="1" lang="ja-JP" altLang="en-US" smtClean="0"/>
              <a:t>2025/10/14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46300" y="1243013"/>
            <a:ext cx="251460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0D8E58-9960-41DD-8A0C-2C5B1347BB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50824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0D8E58-9960-41DD-8A0C-2C5B1347BB06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50218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660416"/>
            <a:ext cx="10363200" cy="5659496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8538164"/>
            <a:ext cx="9144000" cy="3924769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72379-71DE-48AC-96BF-C4C7FEAD3648}" type="datetimeFigureOut">
              <a:rPr kumimoji="1" lang="ja-JP" altLang="en-US" smtClean="0"/>
              <a:t>2025/10/14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539A6-4EE7-4315-86D0-D2F52BF260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03937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72379-71DE-48AC-96BF-C4C7FEAD3648}" type="datetimeFigureOut">
              <a:rPr kumimoji="1" lang="ja-JP" altLang="en-US" smtClean="0"/>
              <a:t>2025/10/14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539A6-4EE7-4315-86D0-D2F52BF260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40339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865481"/>
            <a:ext cx="2628900" cy="13776209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865481"/>
            <a:ext cx="7734300" cy="13776209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72379-71DE-48AC-96BF-C4C7FEAD3648}" type="datetimeFigureOut">
              <a:rPr kumimoji="1" lang="ja-JP" altLang="en-US" smtClean="0"/>
              <a:t>2025/10/14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539A6-4EE7-4315-86D0-D2F52BF260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46177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72379-71DE-48AC-96BF-C4C7FEAD3648}" type="datetimeFigureOut">
              <a:rPr kumimoji="1" lang="ja-JP" altLang="en-US" smtClean="0"/>
              <a:t>2025/10/14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539A6-4EE7-4315-86D0-D2F52BF260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21918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4052716"/>
            <a:ext cx="10515600" cy="6762043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10878731"/>
            <a:ext cx="10515600" cy="355599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72379-71DE-48AC-96BF-C4C7FEAD3648}" type="datetimeFigureOut">
              <a:rPr kumimoji="1" lang="ja-JP" altLang="en-US" smtClean="0"/>
              <a:t>2025/10/14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539A6-4EE7-4315-86D0-D2F52BF260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65210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4327407"/>
            <a:ext cx="5181600" cy="103142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4327407"/>
            <a:ext cx="5181600" cy="103142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72379-71DE-48AC-96BF-C4C7FEAD3648}" type="datetimeFigureOut">
              <a:rPr kumimoji="1" lang="ja-JP" altLang="en-US" smtClean="0"/>
              <a:t>2025/10/14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539A6-4EE7-4315-86D0-D2F52BF260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98504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865485"/>
            <a:ext cx="10515600" cy="314207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3984979"/>
            <a:ext cx="5157787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5937956"/>
            <a:ext cx="5157787" cy="87338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3984979"/>
            <a:ext cx="5183188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5937956"/>
            <a:ext cx="5183188" cy="87338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72379-71DE-48AC-96BF-C4C7FEAD3648}" type="datetimeFigureOut">
              <a:rPr kumimoji="1" lang="ja-JP" altLang="en-US" smtClean="0"/>
              <a:t>2025/10/14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539A6-4EE7-4315-86D0-D2F52BF260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68711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72379-71DE-48AC-96BF-C4C7FEAD3648}" type="datetimeFigureOut">
              <a:rPr kumimoji="1" lang="ja-JP" altLang="en-US" smtClean="0"/>
              <a:t>2025/10/14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539A6-4EE7-4315-86D0-D2F52BF260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87227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72379-71DE-48AC-96BF-C4C7FEAD3648}" type="datetimeFigureOut">
              <a:rPr kumimoji="1" lang="ja-JP" altLang="en-US" smtClean="0"/>
              <a:t>2025/10/14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539A6-4EE7-4315-86D0-D2F52BF260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2560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2340567"/>
            <a:ext cx="6172200" cy="11552296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72379-71DE-48AC-96BF-C4C7FEAD3648}" type="datetimeFigureOut">
              <a:rPr kumimoji="1" lang="ja-JP" altLang="en-US" smtClean="0"/>
              <a:t>2025/10/14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539A6-4EE7-4315-86D0-D2F52BF260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10896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2340567"/>
            <a:ext cx="6172200" cy="11552296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72379-71DE-48AC-96BF-C4C7FEAD3648}" type="datetimeFigureOut">
              <a:rPr kumimoji="1" lang="ja-JP" altLang="en-US" smtClean="0"/>
              <a:t>2025/10/14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539A6-4EE7-4315-86D0-D2F52BF260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3761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072379-71DE-48AC-96BF-C4C7FEAD3648}" type="datetimeFigureOut">
              <a:rPr kumimoji="1" lang="ja-JP" altLang="en-US" smtClean="0"/>
              <a:t>2025/10/14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15066908"/>
            <a:ext cx="41148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C539A6-4EE7-4315-86D0-D2F52BF260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518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kumimoji="1"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kumimoji="1"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2844716" y="184713"/>
            <a:ext cx="652294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ja-JP" sz="4000" b="1" u="sng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第</a:t>
            </a:r>
            <a:r>
              <a:rPr lang="en-US" altLang="ja-JP" sz="4000" b="1" u="sng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44</a:t>
            </a:r>
            <a:r>
              <a:rPr lang="ja-JP" altLang="ja-JP" sz="4000" b="1" u="sng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回群馬血液疾患研究会</a:t>
            </a:r>
            <a:endParaRPr lang="en-US" altLang="ja-JP" sz="4000" b="1" u="sng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461835" y="1691771"/>
            <a:ext cx="11706660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謹啓　時下、先生方におかれまして益々ご清祥のこととお慶び申し上げます。</a:t>
            </a:r>
          </a:p>
          <a:p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さて、この度、第</a:t>
            </a:r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44</a:t>
            </a:r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回群馬血液疾患研究会を下記の通り開催いたす事となりました。</a:t>
            </a:r>
          </a:p>
          <a:p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ご多忙中のところ恐縮に存じますが、万障お繰り合わせの上、ご出席賜りますようご案内いたします。　　</a:t>
            </a:r>
            <a:endParaRPr lang="en-US" altLang="ja-JP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　　　　　　　　　　　　　　　　　　　　　　　　　　　　　　　　　　　　</a:t>
            </a:r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謹白</a:t>
            </a:r>
            <a:endParaRPr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042BDCD-F90D-414F-BA59-D03BE2FE05DD}"/>
              </a:ext>
            </a:extLst>
          </p:cNvPr>
          <p:cNvGrpSpPr/>
          <p:nvPr/>
        </p:nvGrpSpPr>
        <p:grpSpPr>
          <a:xfrm>
            <a:off x="1251704" y="2653431"/>
            <a:ext cx="9917943" cy="1455325"/>
            <a:chOff x="1241517" y="2709518"/>
            <a:chExt cx="9917943" cy="1738063"/>
          </a:xfrm>
        </p:grpSpPr>
        <p:sp>
          <p:nvSpPr>
            <p:cNvPr id="12" name="AutoShape 4"/>
            <p:cNvSpPr>
              <a:spLocks noChangeArrowheads="1"/>
            </p:cNvSpPr>
            <p:nvPr/>
          </p:nvSpPr>
          <p:spPr bwMode="auto">
            <a:xfrm>
              <a:off x="1241517" y="2709518"/>
              <a:ext cx="9708965" cy="1738063"/>
            </a:xfrm>
            <a:prstGeom prst="flowChartAlternateProcess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74295" tIns="8890" rIns="74295" bIns="8890" anchor="t" anchorCtr="0" upright="1">
              <a:noAutofit/>
            </a:bodyPr>
            <a:lstStyle/>
            <a:p>
              <a:endPara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1" name="正方形/長方形 10"/>
            <p:cNvSpPr/>
            <p:nvPr/>
          </p:nvSpPr>
          <p:spPr>
            <a:xfrm>
              <a:off x="1450495" y="2954278"/>
              <a:ext cx="9708965" cy="132325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日　時：</a:t>
              </a:r>
              <a:r>
                <a:rPr lang="en-US" altLang="ja-JP" sz="24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2025</a:t>
              </a:r>
              <a:r>
                <a:rPr lang="ja-JP" altLang="en-US" sz="24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年 </a:t>
              </a:r>
              <a:r>
                <a:rPr lang="en-US" altLang="ja-JP" sz="24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11</a:t>
              </a:r>
              <a:r>
                <a:rPr lang="ja-JP" altLang="en-US" sz="24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月</a:t>
              </a:r>
              <a:r>
                <a:rPr lang="en-US" altLang="ja-JP" sz="24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14</a:t>
              </a:r>
              <a:r>
                <a:rPr lang="ja-JP" altLang="en-US" sz="24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日</a:t>
              </a:r>
              <a:r>
                <a:rPr lang="en-US" altLang="ja-JP" sz="24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(</a:t>
              </a:r>
              <a:r>
                <a:rPr lang="ja-JP" altLang="en-US" sz="24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金</a:t>
              </a:r>
              <a:r>
                <a:rPr lang="en-US" altLang="ja-JP" sz="24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)19</a:t>
              </a:r>
              <a:r>
                <a:rPr lang="ja-JP" altLang="en-US" sz="24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時</a:t>
              </a:r>
              <a:r>
                <a:rPr lang="en-US" altLang="ja-JP" sz="24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00</a:t>
              </a:r>
              <a:r>
                <a:rPr lang="ja-JP" altLang="en-US" sz="24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分</a:t>
              </a:r>
              <a:r>
                <a:rPr lang="en-US" altLang="ja-JP" sz="24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-20</a:t>
              </a:r>
              <a:r>
                <a:rPr lang="ja-JP" altLang="en-US" sz="24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時</a:t>
              </a:r>
              <a:r>
                <a:rPr lang="en-US" altLang="ja-JP" sz="24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30</a:t>
              </a:r>
              <a:r>
                <a:rPr lang="ja-JP" altLang="en-US" sz="24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分</a:t>
              </a:r>
              <a:endPara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lang="ja-JP" altLang="en-US" sz="24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形　式：ハイブリット開催　①群馬ロイヤルホテル  ②</a:t>
              </a:r>
              <a:r>
                <a:rPr lang="en-US" altLang="ja-JP" sz="24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ZOOM</a:t>
              </a:r>
              <a:r>
                <a:rPr lang="ja-JP" altLang="en-US" sz="24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配信</a:t>
              </a:r>
            </a:p>
            <a:p>
              <a:r>
                <a:rPr lang="ja-JP" altLang="en-US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＊検査技師会の方は、入室時に「会員番号、お名前」を必ずご入力下さい</a:t>
              </a:r>
              <a:endPara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grpSp>
        <p:nvGrpSpPr>
          <p:cNvPr id="17" name="グループ化 16"/>
          <p:cNvGrpSpPr/>
          <p:nvPr/>
        </p:nvGrpSpPr>
        <p:grpSpPr>
          <a:xfrm>
            <a:off x="869631" y="4191579"/>
            <a:ext cx="10482942" cy="523220"/>
            <a:chOff x="993149" y="7295634"/>
            <a:chExt cx="10482942" cy="523220"/>
          </a:xfrm>
        </p:grpSpPr>
        <p:cxnSp>
          <p:nvCxnSpPr>
            <p:cNvPr id="16" name="直線コネクタ 15"/>
            <p:cNvCxnSpPr/>
            <p:nvPr/>
          </p:nvCxnSpPr>
          <p:spPr>
            <a:xfrm>
              <a:off x="993149" y="7480300"/>
              <a:ext cx="10482942" cy="0"/>
            </a:xfrm>
            <a:prstGeom prst="line">
              <a:avLst/>
            </a:prstGeom>
            <a:ln w="38100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正方形/長方形 13"/>
            <p:cNvSpPr/>
            <p:nvPr/>
          </p:nvSpPr>
          <p:spPr>
            <a:xfrm>
              <a:off x="5266407" y="7295634"/>
              <a:ext cx="1980030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>
              <a:spAutoFit/>
            </a:bodyPr>
            <a:lstStyle/>
            <a:p>
              <a:pPr algn="ctr"/>
              <a:r>
                <a:rPr lang="ja-JP" altLang="en-US" sz="28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プログラム</a:t>
              </a:r>
            </a:p>
          </p:txBody>
        </p:sp>
      </p:grpSp>
      <p:sp>
        <p:nvSpPr>
          <p:cNvPr id="27" name="正方形/長方形 26"/>
          <p:cNvSpPr/>
          <p:nvPr/>
        </p:nvSpPr>
        <p:spPr>
          <a:xfrm>
            <a:off x="401170" y="10231549"/>
            <a:ext cx="1109488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群馬大学医学部附属病院　小児科　</a:t>
            </a:r>
            <a:r>
              <a:rPr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原 勇介 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先生</a:t>
            </a:r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</a:p>
        </p:txBody>
      </p:sp>
      <p:sp>
        <p:nvSpPr>
          <p:cNvPr id="28" name="正方形/長方形 27"/>
          <p:cNvSpPr/>
          <p:nvPr/>
        </p:nvSpPr>
        <p:spPr>
          <a:xfrm>
            <a:off x="203544" y="11947836"/>
            <a:ext cx="11919231" cy="6848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150000"/>
              </a:lnSpc>
              <a:tabLst>
                <a:tab pos="5850890" algn="l"/>
              </a:tabLst>
            </a:pPr>
            <a:r>
              <a:rPr lang="ja-JP" altLang="en-US" sz="24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  <a:t>大阪国際がんセンター</a:t>
            </a:r>
            <a:r>
              <a:rPr lang="ja-JP" altLang="ja-JP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血液内科 医長</a:t>
            </a:r>
            <a:r>
              <a:rPr lang="en-US" altLang="ja-JP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/ AYA</a:t>
            </a:r>
            <a:r>
              <a:rPr lang="ja-JP" altLang="ja-JP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世代サポートチーム</a:t>
            </a:r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  <a:t>多田 </a:t>
            </a:r>
            <a:r>
              <a:rPr lang="ja-JP" altLang="en-US" sz="28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  <a:t>雄真</a:t>
            </a:r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  <a:t> </a:t>
            </a:r>
            <a:r>
              <a:rPr lang="ja-JP" altLang="en-US" sz="20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  <a:t>先生</a:t>
            </a:r>
            <a:endParaRPr lang="ja-JP" altLang="en-US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-57186" y="13124090"/>
            <a:ext cx="1137679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群馬大学医学部附属病院　血液内科　診療教授　</a:t>
            </a:r>
            <a:r>
              <a:rPr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半田 寛 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先生</a:t>
            </a:r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</a:p>
        </p:txBody>
      </p:sp>
      <p:sp>
        <p:nvSpPr>
          <p:cNvPr id="31" name="正方形/長方形 30"/>
          <p:cNvSpPr/>
          <p:nvPr/>
        </p:nvSpPr>
        <p:spPr>
          <a:xfrm>
            <a:off x="-3522573" y="10939324"/>
            <a:ext cx="16983741" cy="1077218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「</a:t>
            </a:r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AYA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世代の造血器患者の“将来の希望”に応える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　　　　　　　　　　　　病院・地域における学際的支援」　　　　　</a:t>
            </a:r>
          </a:p>
        </p:txBody>
      </p:sp>
      <p:sp>
        <p:nvSpPr>
          <p:cNvPr id="32" name="正方形/長方形 31"/>
          <p:cNvSpPr/>
          <p:nvPr/>
        </p:nvSpPr>
        <p:spPr>
          <a:xfrm>
            <a:off x="4042329" y="15545150"/>
            <a:ext cx="518544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ja-JP" sz="16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共　催：群馬血液疾患研究会</a:t>
            </a:r>
            <a:r>
              <a:rPr lang="ja-JP" altLang="en-US" sz="16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、群馬県医師会</a:t>
            </a:r>
            <a:r>
              <a:rPr lang="en-US" altLang="ja-JP" sz="16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(</a:t>
            </a:r>
            <a:r>
              <a:rPr lang="ja-JP" altLang="en-US" sz="16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予定</a:t>
            </a:r>
            <a:r>
              <a:rPr lang="en-US" altLang="ja-JP" sz="16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)</a:t>
            </a:r>
          </a:p>
          <a:p>
            <a:r>
              <a:rPr lang="ja-JP" altLang="en-US" sz="16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　　　</a:t>
            </a:r>
            <a:r>
              <a:rPr lang="ja-JP" altLang="ja-JP" sz="16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群馬県臨床検査技師会</a:t>
            </a:r>
            <a:r>
              <a:rPr lang="ja-JP" altLang="en-US" sz="16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</a:t>
            </a:r>
            <a:r>
              <a:rPr lang="ja-JP" altLang="ja-JP" sz="1600" kern="1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中外製薬株式会社</a:t>
            </a:r>
            <a:endParaRPr lang="ja-JP" altLang="ja-JP" sz="16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ja-JP" altLang="en-US" sz="16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　　　</a:t>
            </a:r>
            <a:endParaRPr lang="ja-JP" altLang="ja-JP" sz="1600" kern="100" dirty="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2189736" y="948530"/>
            <a:ext cx="986636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日本医師会生涯教育講座　　　　　　</a:t>
            </a: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		  	  1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単位（申請予定）</a:t>
            </a: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	</a:t>
            </a:r>
          </a:p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日本臨床衛生検査技師会生涯教育制度　</a:t>
            </a: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	       	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専門</a:t>
            </a: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-20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点（申請予定）</a:t>
            </a: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		</a:t>
            </a:r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CD229B8A-1CB3-44B5-8BD0-68785E615481}"/>
              </a:ext>
            </a:extLst>
          </p:cNvPr>
          <p:cNvSpPr/>
          <p:nvPr/>
        </p:nvSpPr>
        <p:spPr>
          <a:xfrm>
            <a:off x="2189736" y="14858008"/>
            <a:ext cx="6201610" cy="4405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>
              <a:lnSpc>
                <a:spcPts val="2500"/>
              </a:lnSpc>
            </a:pPr>
            <a:r>
              <a:rPr lang="ja-JP" alt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二次元</a:t>
            </a:r>
            <a:r>
              <a:rPr kumimoji="1" lang="ja-JP" alt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コードからのご参加登録　</a:t>
            </a:r>
          </a:p>
        </p:txBody>
      </p:sp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1941D5FF-C261-43AB-9EE4-BFA00214D5F0}"/>
              </a:ext>
            </a:extLst>
          </p:cNvPr>
          <p:cNvSpPr/>
          <p:nvPr/>
        </p:nvSpPr>
        <p:spPr>
          <a:xfrm>
            <a:off x="384776" y="13914190"/>
            <a:ext cx="116267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/>
            <a:r>
              <a:rPr kumimoji="1" lang="en-US" altLang="ja-JP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ご参加にあたっては</a:t>
            </a:r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下記の二次元コードから</a:t>
            </a:r>
            <a:r>
              <a:rPr kumimoji="1"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ご参加登録をお願い申し上げます</a:t>
            </a:r>
            <a:endParaRPr kumimoji="1" lang="en-US" altLang="ja-JP" sz="2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42" name="グループ化 41">
            <a:extLst>
              <a:ext uri="{FF2B5EF4-FFF2-40B4-BE49-F238E27FC236}">
                <a16:creationId xmlns:a16="http://schemas.microsoft.com/office/drawing/2014/main" id="{199B46EA-AC27-4E8C-83AC-28C4512774EE}"/>
              </a:ext>
            </a:extLst>
          </p:cNvPr>
          <p:cNvGrpSpPr/>
          <p:nvPr/>
        </p:nvGrpSpPr>
        <p:grpSpPr>
          <a:xfrm>
            <a:off x="7616602" y="14744455"/>
            <a:ext cx="1183215" cy="440505"/>
            <a:chOff x="3952973" y="7788846"/>
            <a:chExt cx="591424" cy="248495"/>
          </a:xfrm>
        </p:grpSpPr>
        <p:sp>
          <p:nvSpPr>
            <p:cNvPr id="43" name="二等辺三角形 42">
              <a:extLst>
                <a:ext uri="{FF2B5EF4-FFF2-40B4-BE49-F238E27FC236}">
                  <a16:creationId xmlns:a16="http://schemas.microsoft.com/office/drawing/2014/main" id="{446A49EA-1066-43DB-96BF-7A9C0E8E0C42}"/>
                </a:ext>
              </a:extLst>
            </p:cNvPr>
            <p:cNvSpPr/>
            <p:nvPr/>
          </p:nvSpPr>
          <p:spPr>
            <a:xfrm rot="5400000">
              <a:off x="4354956" y="7847899"/>
              <a:ext cx="241454" cy="137429"/>
            </a:xfrm>
            <a:prstGeom prst="triangl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sz="2400">
                <a:solidFill>
                  <a:srgbClr val="D97C53"/>
                </a:solidFill>
              </a:endParaRPr>
            </a:p>
          </p:txBody>
        </p:sp>
        <p:sp>
          <p:nvSpPr>
            <p:cNvPr id="44" name="二等辺三角形 43">
              <a:extLst>
                <a:ext uri="{FF2B5EF4-FFF2-40B4-BE49-F238E27FC236}">
                  <a16:creationId xmlns:a16="http://schemas.microsoft.com/office/drawing/2014/main" id="{166CCBC2-4D5D-4BD7-8A8F-F62F987D19B8}"/>
                </a:ext>
              </a:extLst>
            </p:cNvPr>
            <p:cNvSpPr/>
            <p:nvPr/>
          </p:nvSpPr>
          <p:spPr>
            <a:xfrm rot="5400000">
              <a:off x="3900961" y="7847150"/>
              <a:ext cx="241454" cy="137429"/>
            </a:xfrm>
            <a:prstGeom prst="triangl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sz="2400">
                <a:solidFill>
                  <a:srgbClr val="D97C53"/>
                </a:solidFill>
              </a:endParaRPr>
            </a:p>
          </p:txBody>
        </p:sp>
        <p:sp>
          <p:nvSpPr>
            <p:cNvPr id="45" name="二等辺三角形 44">
              <a:extLst>
                <a:ext uri="{FF2B5EF4-FFF2-40B4-BE49-F238E27FC236}">
                  <a16:creationId xmlns:a16="http://schemas.microsoft.com/office/drawing/2014/main" id="{556621C6-6103-4119-8E08-83BBD3F92859}"/>
                </a:ext>
              </a:extLst>
            </p:cNvPr>
            <p:cNvSpPr/>
            <p:nvPr/>
          </p:nvSpPr>
          <p:spPr>
            <a:xfrm rot="5400000">
              <a:off x="4127959" y="7840858"/>
              <a:ext cx="241454" cy="137429"/>
            </a:xfrm>
            <a:prstGeom prst="triangl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sz="2400">
                <a:solidFill>
                  <a:srgbClr val="D97C53"/>
                </a:solidFill>
              </a:endParaRPr>
            </a:p>
          </p:txBody>
        </p:sp>
      </p:grpSp>
      <p:sp>
        <p:nvSpPr>
          <p:cNvPr id="47" name="正方形/長方形 46">
            <a:extLst>
              <a:ext uri="{FF2B5EF4-FFF2-40B4-BE49-F238E27FC236}">
                <a16:creationId xmlns:a16="http://schemas.microsoft.com/office/drawing/2014/main" id="{257041C2-5D74-4F9A-93D6-763C55E834ED}"/>
              </a:ext>
            </a:extLst>
          </p:cNvPr>
          <p:cNvSpPr/>
          <p:nvPr/>
        </p:nvSpPr>
        <p:spPr>
          <a:xfrm>
            <a:off x="350409" y="15545599"/>
            <a:ext cx="4062993" cy="523220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defTabSz="104305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/>
                <a:ea typeface="メイリオ"/>
              </a:rPr>
              <a:t>緊急連絡先：</a:t>
            </a:r>
            <a:r>
              <a:rPr kumimoji="0" lang="en-US" altLang="ja-JP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/>
                <a:ea typeface="メイリオ"/>
              </a:rPr>
              <a:t>090-5217-8200</a:t>
            </a:r>
            <a:endParaRPr lang="en-US" altLang="ja-JP" sz="1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/>
              <a:ea typeface="メイリオ"/>
            </a:endParaRPr>
          </a:p>
          <a:p>
            <a:pPr marL="0" marR="0" lvl="0" indent="0" defTabSz="104305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ja-JP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kumimoji="0" lang="en-US" altLang="ja-JP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r>
              <a:rPr kumimoji="0" lang="ja-JP" altLang="ja-JP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kumimoji="0" lang="en-US" altLang="ja-JP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00</a:t>
            </a:r>
            <a:r>
              <a:rPr kumimoji="0" lang="ja-JP" altLang="ja-JP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－</a:t>
            </a:r>
            <a:r>
              <a:rPr kumimoji="0" lang="en-US" altLang="ja-JP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17</a:t>
            </a:r>
            <a:r>
              <a:rPr kumimoji="0" lang="ja-JP" altLang="ja-JP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kumimoji="0" lang="en-US" altLang="ja-JP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00</a:t>
            </a:r>
            <a:r>
              <a:rPr kumimoji="0" lang="ja-JP" altLang="ja-JP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（土日・祝日を除く）</a:t>
            </a:r>
            <a:endParaRPr kumimoji="0" lang="ja-JP" altLang="en-US" sz="1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50" name="直線コネクタ 49">
            <a:extLst>
              <a:ext uri="{FF2B5EF4-FFF2-40B4-BE49-F238E27FC236}">
                <a16:creationId xmlns:a16="http://schemas.microsoft.com/office/drawing/2014/main" id="{BE25C982-35AA-4AA2-8E21-30AA938D1241}"/>
              </a:ext>
            </a:extLst>
          </p:cNvPr>
          <p:cNvCxnSpPr>
            <a:cxnSpLocks/>
          </p:cNvCxnSpPr>
          <p:nvPr/>
        </p:nvCxnSpPr>
        <p:spPr>
          <a:xfrm>
            <a:off x="384776" y="13772770"/>
            <a:ext cx="11422448" cy="0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A53EED94-E402-4722-AB92-1E1D702FA93F}"/>
              </a:ext>
            </a:extLst>
          </p:cNvPr>
          <p:cNvSpPr txBox="1"/>
          <p:nvPr/>
        </p:nvSpPr>
        <p:spPr>
          <a:xfrm>
            <a:off x="253758" y="12718307"/>
            <a:ext cx="42562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20:25</a:t>
            </a:r>
            <a:r>
              <a:rPr kumimoji="1" lang="ja-JP" altLang="en-US" sz="24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－</a:t>
            </a:r>
            <a:r>
              <a:rPr lang="en-US" altLang="ja-JP" sz="24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20</a:t>
            </a:r>
            <a:r>
              <a:rPr kumimoji="1" lang="en-US" altLang="ja-JP" sz="24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:30</a:t>
            </a:r>
            <a:r>
              <a:rPr kumimoji="1" lang="ja-JP" altLang="en-US" sz="24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閉会の辞</a:t>
            </a:r>
          </a:p>
        </p:txBody>
      </p:sp>
      <p:sp>
        <p:nvSpPr>
          <p:cNvPr id="24" name="正方形/長方形 23"/>
          <p:cNvSpPr/>
          <p:nvPr/>
        </p:nvSpPr>
        <p:spPr>
          <a:xfrm>
            <a:off x="2578034" y="5071102"/>
            <a:ext cx="888446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ja-JP" altLang="ja-JP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群馬大学</a:t>
            </a:r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医学部附属病院　血液内科　診療教授　</a:t>
            </a:r>
            <a:r>
              <a:rPr lang="ja-JP" altLang="en-US" sz="28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半田 寛</a:t>
            </a:r>
            <a:r>
              <a:rPr lang="ja-JP" altLang="en-US" sz="24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lang="ja-JP" altLang="ja-JP" sz="20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先生</a:t>
            </a:r>
            <a:endParaRPr lang="en-US" altLang="ja-JP" sz="2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253758" y="4569667"/>
            <a:ext cx="42562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19:00</a:t>
            </a:r>
            <a:r>
              <a:rPr kumimoji="1" lang="ja-JP" altLang="en-US" sz="24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－</a:t>
            </a:r>
            <a:r>
              <a:rPr kumimoji="1" lang="en-US" altLang="ja-JP" sz="24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19:05</a:t>
            </a:r>
            <a:r>
              <a:rPr kumimoji="1" lang="ja-JP" altLang="en-US" sz="24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開会の辞</a:t>
            </a:r>
          </a:p>
        </p:txBody>
      </p: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733C6AE3-3DFB-484C-93D5-AF497046FA16}"/>
              </a:ext>
            </a:extLst>
          </p:cNvPr>
          <p:cNvSpPr/>
          <p:nvPr/>
        </p:nvSpPr>
        <p:spPr>
          <a:xfrm>
            <a:off x="80722" y="10166194"/>
            <a:ext cx="113188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ja-JP" sz="2400" u="sng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座長</a:t>
            </a:r>
            <a:endParaRPr lang="ja-JP" altLang="en-US" sz="2400" u="sng" dirty="0"/>
          </a:p>
        </p:txBody>
      </p:sp>
      <p:sp>
        <p:nvSpPr>
          <p:cNvPr id="56" name="正方形/長方形 55">
            <a:extLst>
              <a:ext uri="{FF2B5EF4-FFF2-40B4-BE49-F238E27FC236}">
                <a16:creationId xmlns:a16="http://schemas.microsoft.com/office/drawing/2014/main" id="{80394B33-19CD-4285-BEB7-36D42BFC3C7C}"/>
              </a:ext>
            </a:extLst>
          </p:cNvPr>
          <p:cNvSpPr/>
          <p:nvPr/>
        </p:nvSpPr>
        <p:spPr>
          <a:xfrm>
            <a:off x="69225" y="12010328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u="sng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演者</a:t>
            </a:r>
            <a:endParaRPr lang="ja-JP" altLang="en-US" u="sng" dirty="0"/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466A6667-6BB5-4282-9B82-92917AEEFB7F}"/>
              </a:ext>
            </a:extLst>
          </p:cNvPr>
          <p:cNvSpPr txBox="1"/>
          <p:nvPr/>
        </p:nvSpPr>
        <p:spPr>
          <a:xfrm>
            <a:off x="253758" y="9517488"/>
            <a:ext cx="42562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19:25</a:t>
            </a:r>
            <a:r>
              <a:rPr kumimoji="1" lang="ja-JP" altLang="en-US" sz="24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－</a:t>
            </a:r>
            <a:r>
              <a:rPr lang="en-US" altLang="ja-JP" sz="24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20</a:t>
            </a:r>
            <a:r>
              <a:rPr kumimoji="1" lang="en-US" altLang="ja-JP" sz="24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:25</a:t>
            </a:r>
            <a:r>
              <a:rPr kumimoji="1" lang="ja-JP" altLang="en-US" sz="24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特別講演</a:t>
            </a: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11C0A904-6DB3-464F-86B7-8079C76B2CE6}"/>
              </a:ext>
            </a:extLst>
          </p:cNvPr>
          <p:cNvSpPr txBox="1"/>
          <p:nvPr/>
        </p:nvSpPr>
        <p:spPr>
          <a:xfrm>
            <a:off x="236505" y="5646939"/>
            <a:ext cx="42562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19:05</a:t>
            </a:r>
            <a:r>
              <a:rPr kumimoji="1" lang="ja-JP" altLang="en-US" sz="24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－</a:t>
            </a:r>
            <a:r>
              <a:rPr kumimoji="1" lang="en-US" altLang="ja-JP" sz="24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19:25</a:t>
            </a:r>
            <a:r>
              <a:rPr kumimoji="1" lang="ja-JP" altLang="en-US" sz="24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一般演題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996216CC-1F23-6DD3-BCB0-74AD6EF5DFB5}"/>
              </a:ext>
            </a:extLst>
          </p:cNvPr>
          <p:cNvSpPr/>
          <p:nvPr/>
        </p:nvSpPr>
        <p:spPr>
          <a:xfrm>
            <a:off x="132203" y="6196829"/>
            <a:ext cx="113188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ja-JP" sz="2400" u="sng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座長</a:t>
            </a:r>
            <a:endParaRPr lang="ja-JP" altLang="en-US" sz="2400" u="sng" dirty="0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FC7C4EE5-9715-3FD5-18F6-684524811CCC}"/>
              </a:ext>
            </a:extLst>
          </p:cNvPr>
          <p:cNvSpPr txBox="1"/>
          <p:nvPr/>
        </p:nvSpPr>
        <p:spPr>
          <a:xfrm>
            <a:off x="217087" y="6835540"/>
            <a:ext cx="1170666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ja-JP" sz="28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  <a:t>「</a:t>
            </a:r>
            <a:r>
              <a:rPr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  <a:t>　重篤なステロイド精神病の既往を有する</a:t>
            </a:r>
            <a:r>
              <a:rPr lang="en-US" altLang="ja-JP" sz="2800" dirty="0"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  <a:t>AYA</a:t>
            </a:r>
            <a:r>
              <a:rPr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  <a:t>白血病患者の</a:t>
            </a:r>
            <a:endParaRPr lang="en-US" altLang="ja-JP" sz="2800" dirty="0">
              <a:latin typeface="メイリオ" panose="020B0604030504040204" pitchFamily="50" charset="-128"/>
              <a:ea typeface="メイリオ" panose="020B0604030504040204" pitchFamily="50" charset="-128"/>
              <a:cs typeface="ＭＳ Ｐゴシック" panose="020B0600070205080204" pitchFamily="50" charset="-128"/>
            </a:endParaRPr>
          </a:p>
          <a:p>
            <a:r>
              <a:rPr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  <a:t>　　　　　　　　　　　　　　　　　　第</a:t>
            </a:r>
            <a:r>
              <a:rPr lang="en-US" altLang="ja-JP" sz="2800" dirty="0"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  <a:t>2</a:t>
            </a:r>
            <a:r>
              <a:rPr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  <a:t>再発時の治療の工夫　</a:t>
            </a:r>
            <a:r>
              <a:rPr lang="ja-JP" altLang="ja-JP" sz="28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  <a:t>」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8E0DB49-7710-6371-A9D5-18581FAD4116}"/>
              </a:ext>
            </a:extLst>
          </p:cNvPr>
          <p:cNvSpPr/>
          <p:nvPr/>
        </p:nvSpPr>
        <p:spPr>
          <a:xfrm>
            <a:off x="1316721" y="9053646"/>
            <a:ext cx="1012378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ja-JP" altLang="ja-JP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群馬</a:t>
            </a:r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県済生会前橋病院　血液内科　</a:t>
            </a:r>
            <a:r>
              <a:rPr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初見 菜穂子 </a:t>
            </a:r>
            <a:r>
              <a:rPr lang="ja-JP" altLang="ja-JP" sz="20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先生</a:t>
            </a:r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endParaRPr lang="en-US" altLang="ja-JP" sz="2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F29422DD-7BE6-FC9B-0A2D-89A5474F64C4}"/>
              </a:ext>
            </a:extLst>
          </p:cNvPr>
          <p:cNvSpPr txBox="1"/>
          <p:nvPr/>
        </p:nvSpPr>
        <p:spPr>
          <a:xfrm>
            <a:off x="263483" y="8350148"/>
            <a:ext cx="1119901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ja-JP" sz="28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  <a:t>「</a:t>
            </a:r>
            <a:r>
              <a:rPr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  <a:t>　</a:t>
            </a:r>
            <a:r>
              <a:rPr lang="ja-JP" altLang="en-US" sz="28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  <a:t>当院における</a:t>
            </a:r>
            <a:r>
              <a:rPr lang="en-US" altLang="ja-JP" sz="28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  <a:t>AYA</a:t>
            </a:r>
            <a:r>
              <a:rPr lang="ja-JP" altLang="en-US" sz="28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  <a:t>世代造血器診療の現状と課題</a:t>
            </a:r>
            <a:r>
              <a:rPr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  <a:t>　</a:t>
            </a:r>
            <a:r>
              <a:rPr lang="ja-JP" altLang="ja-JP" sz="28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  <a:t>」</a:t>
            </a:r>
          </a:p>
        </p:txBody>
      </p:sp>
      <p:pic>
        <p:nvPicPr>
          <p:cNvPr id="15" name="図 14">
            <a:extLst>
              <a:ext uri="{FF2B5EF4-FFF2-40B4-BE49-F238E27FC236}">
                <a16:creationId xmlns:a16="http://schemas.microsoft.com/office/drawing/2014/main" id="{7BAD3068-08E8-9EF4-198F-A430237266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06603" y="14334770"/>
            <a:ext cx="1855898" cy="1844000"/>
          </a:xfrm>
          <a:prstGeom prst="rect">
            <a:avLst/>
          </a:prstGeom>
        </p:spPr>
      </p:pic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D1EEBC7F-271D-1BCF-1922-4E6A8A869F53}"/>
              </a:ext>
            </a:extLst>
          </p:cNvPr>
          <p:cNvSpPr/>
          <p:nvPr/>
        </p:nvSpPr>
        <p:spPr>
          <a:xfrm>
            <a:off x="2578034" y="7736269"/>
            <a:ext cx="888446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ja-JP" altLang="ja-JP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群馬大学</a:t>
            </a:r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医学部附属病院　小児科　</a:t>
            </a:r>
            <a:r>
              <a:rPr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大和 玄季</a:t>
            </a:r>
            <a:r>
              <a:rPr lang="ja-JP" altLang="en-US" sz="28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lang="ja-JP" altLang="ja-JP" sz="20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先生</a:t>
            </a:r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endParaRPr lang="en-US" altLang="ja-JP" sz="2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A8421214-5B67-8E7D-06F7-E7B9C1ABA854}"/>
              </a:ext>
            </a:extLst>
          </p:cNvPr>
          <p:cNvSpPr/>
          <p:nvPr/>
        </p:nvSpPr>
        <p:spPr>
          <a:xfrm>
            <a:off x="1338715" y="6204537"/>
            <a:ext cx="1012378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渋川医療センター　リンパ腫・骨髄腫センター長　</a:t>
            </a:r>
            <a:r>
              <a:rPr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斉藤 明生 </a:t>
            </a:r>
            <a:r>
              <a:rPr lang="ja-JP" altLang="ja-JP" sz="20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先生</a:t>
            </a:r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endParaRPr lang="en-US" altLang="ja-JP" sz="2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8CD3D3E5-F9C0-A857-017C-7CAC6B77D469}"/>
              </a:ext>
            </a:extLst>
          </p:cNvPr>
          <p:cNvSpPr txBox="1"/>
          <p:nvPr/>
        </p:nvSpPr>
        <p:spPr>
          <a:xfrm>
            <a:off x="6879243" y="9815261"/>
            <a:ext cx="545471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カリキュラムコード</a:t>
            </a:r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:10 </a:t>
            </a:r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チーム医療（</a:t>
            </a:r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単位）</a:t>
            </a:r>
          </a:p>
        </p:txBody>
      </p:sp>
    </p:spTree>
    <p:extLst>
      <p:ext uri="{BB962C8B-B14F-4D97-AF65-F5344CB8AC3E}">
        <p14:creationId xmlns:p14="http://schemas.microsoft.com/office/powerpoint/2010/main" val="18920351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48ee31d5-85b1-40d9-8afd-30ab730f9b22}" enabled="1" method="Privileged" siteId="{a5bd0d07-eca3-4fda-9821-7c858c9deb8a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5181</TotalTime>
  <Words>384</Words>
  <Application>Microsoft Office PowerPoint</Application>
  <PresentationFormat>ユーザー設定</PresentationFormat>
  <Paragraphs>39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メイリオ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佐野篤司(ＯＵ北関東営業部群馬がん専門室)</dc:creator>
  <cp:lastModifiedBy>Yamada,Aiko 山田亜衣子(関東北甲信越-関東北甲信越O2-群馬O)</cp:lastModifiedBy>
  <cp:revision>441</cp:revision>
  <cp:lastPrinted>2024-08-07T02:49:02Z</cp:lastPrinted>
  <dcterms:created xsi:type="dcterms:W3CDTF">2014-11-28T07:42:58Z</dcterms:created>
  <dcterms:modified xsi:type="dcterms:W3CDTF">2025-10-14T02:39:44Z</dcterms:modified>
</cp:coreProperties>
</file>