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</p:sldIdLst>
  <p:sldSz cx="7559675" cy="10691813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2A8B800-37CA-4EDA-B050-571D57C25073}" v="378" dt="2020-10-01T04:40:00.58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スタイル (中間)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16DA210-FB5B-4158-B5E0-FEB733F419BA}" styleName="スタイル (淡色)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15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yuta Misaki" userId="4bde3550-fa27-4665-ac3c-1f67bd3b15eb" providerId="ADAL" clId="{F2A8B800-37CA-4EDA-B050-571D57C25073}"/>
    <pc:docChg chg="undo redo custSel modSld">
      <pc:chgData name="Ryuta Misaki" userId="4bde3550-fa27-4665-ac3c-1f67bd3b15eb" providerId="ADAL" clId="{F2A8B800-37CA-4EDA-B050-571D57C25073}" dt="2020-10-01T04:40:08.189" v="1672" actId="6549"/>
      <pc:docMkLst>
        <pc:docMk/>
      </pc:docMkLst>
      <pc:sldChg chg="addSp delSp modSp mod">
        <pc:chgData name="Ryuta Misaki" userId="4bde3550-fa27-4665-ac3c-1f67bd3b15eb" providerId="ADAL" clId="{F2A8B800-37CA-4EDA-B050-571D57C25073}" dt="2020-10-01T04:40:08.189" v="1672" actId="6549"/>
        <pc:sldMkLst>
          <pc:docMk/>
          <pc:sldMk cId="857656820" sldId="256"/>
        </pc:sldMkLst>
        <pc:spChg chg="mod">
          <ac:chgData name="Ryuta Misaki" userId="4bde3550-fa27-4665-ac3c-1f67bd3b15eb" providerId="ADAL" clId="{F2A8B800-37CA-4EDA-B050-571D57C25073}" dt="2020-09-30T23:02:34.237" v="1409" actId="1076"/>
          <ac:spMkLst>
            <pc:docMk/>
            <pc:sldMk cId="857656820" sldId="256"/>
            <ac:spMk id="3" creationId="{9E381ABE-BA2D-4C9F-A477-EFC49423296E}"/>
          </ac:spMkLst>
        </pc:spChg>
        <pc:spChg chg="mod">
          <ac:chgData name="Ryuta Misaki" userId="4bde3550-fa27-4665-ac3c-1f67bd3b15eb" providerId="ADAL" clId="{F2A8B800-37CA-4EDA-B050-571D57C25073}" dt="2020-09-30T23:02:25.478" v="1407" actId="1076"/>
          <ac:spMkLst>
            <pc:docMk/>
            <pc:sldMk cId="857656820" sldId="256"/>
            <ac:spMk id="4" creationId="{54A24B63-8A43-482F-AE2C-67F189A86074}"/>
          </ac:spMkLst>
        </pc:spChg>
        <pc:spChg chg="add mod">
          <ac:chgData name="Ryuta Misaki" userId="4bde3550-fa27-4665-ac3c-1f67bd3b15eb" providerId="ADAL" clId="{F2A8B800-37CA-4EDA-B050-571D57C25073}" dt="2020-09-30T23:02:16.157" v="1406" actId="1076"/>
          <ac:spMkLst>
            <pc:docMk/>
            <pc:sldMk cId="857656820" sldId="256"/>
            <ac:spMk id="6" creationId="{938529CD-8440-419B-8C2B-86141AAB5689}"/>
          </ac:spMkLst>
        </pc:spChg>
        <pc:spChg chg="mod">
          <ac:chgData name="Ryuta Misaki" userId="4bde3550-fa27-4665-ac3c-1f67bd3b15eb" providerId="ADAL" clId="{F2A8B800-37CA-4EDA-B050-571D57C25073}" dt="2020-09-30T23:03:03.489" v="1413" actId="1076"/>
          <ac:spMkLst>
            <pc:docMk/>
            <pc:sldMk cId="857656820" sldId="256"/>
            <ac:spMk id="8" creationId="{401A73F7-0DA6-4D42-9094-6CEA3848B8BE}"/>
          </ac:spMkLst>
        </pc:spChg>
        <pc:spChg chg="mod">
          <ac:chgData name="Ryuta Misaki" userId="4bde3550-fa27-4665-ac3c-1f67bd3b15eb" providerId="ADAL" clId="{F2A8B800-37CA-4EDA-B050-571D57C25073}" dt="2020-10-01T04:40:08.189" v="1672" actId="6549"/>
          <ac:spMkLst>
            <pc:docMk/>
            <pc:sldMk cId="857656820" sldId="256"/>
            <ac:spMk id="9" creationId="{87A9B42F-E8E3-4137-A5EA-0D3D355B5546}"/>
          </ac:spMkLst>
        </pc:spChg>
        <pc:spChg chg="mod">
          <ac:chgData name="Ryuta Misaki" userId="4bde3550-fa27-4665-ac3c-1f67bd3b15eb" providerId="ADAL" clId="{F2A8B800-37CA-4EDA-B050-571D57C25073}" dt="2020-09-30T23:02:30.037" v="1408" actId="1076"/>
          <ac:spMkLst>
            <pc:docMk/>
            <pc:sldMk cId="857656820" sldId="256"/>
            <ac:spMk id="10" creationId="{4E99B515-C214-4F02-B72D-5A305289167F}"/>
          </ac:spMkLst>
        </pc:spChg>
        <pc:spChg chg="mod">
          <ac:chgData name="Ryuta Misaki" userId="4bde3550-fa27-4665-ac3c-1f67bd3b15eb" providerId="ADAL" clId="{F2A8B800-37CA-4EDA-B050-571D57C25073}" dt="2020-10-01T04:37:15.483" v="1540"/>
          <ac:spMkLst>
            <pc:docMk/>
            <pc:sldMk cId="857656820" sldId="256"/>
            <ac:spMk id="11" creationId="{3F43BBBC-5076-4992-831A-784D8AE19465}"/>
          </ac:spMkLst>
        </pc:spChg>
        <pc:spChg chg="add del mod">
          <ac:chgData name="Ryuta Misaki" userId="4bde3550-fa27-4665-ac3c-1f67bd3b15eb" providerId="ADAL" clId="{F2A8B800-37CA-4EDA-B050-571D57C25073}" dt="2020-09-30T22:54:25.854" v="1351"/>
          <ac:spMkLst>
            <pc:docMk/>
            <pc:sldMk cId="857656820" sldId="256"/>
            <ac:spMk id="12" creationId="{3145C898-E6E0-40AD-B7D7-068DC548B6D0}"/>
          </ac:spMkLst>
        </pc:spChg>
        <pc:spChg chg="add mod">
          <ac:chgData name="Ryuta Misaki" userId="4bde3550-fa27-4665-ac3c-1f67bd3b15eb" providerId="ADAL" clId="{F2A8B800-37CA-4EDA-B050-571D57C25073}" dt="2020-09-30T23:03:26.040" v="1415" actId="2711"/>
          <ac:spMkLst>
            <pc:docMk/>
            <pc:sldMk cId="857656820" sldId="256"/>
            <ac:spMk id="13" creationId="{32BEF212-1C56-4789-8046-A873338EE2EE}"/>
          </ac:spMkLst>
        </pc:spChg>
        <pc:spChg chg="mod">
          <ac:chgData name="Ryuta Misaki" userId="4bde3550-fa27-4665-ac3c-1f67bd3b15eb" providerId="ADAL" clId="{F2A8B800-37CA-4EDA-B050-571D57C25073}" dt="2020-09-30T22:26:08.328" v="796" actId="2711"/>
          <ac:spMkLst>
            <pc:docMk/>
            <pc:sldMk cId="857656820" sldId="256"/>
            <ac:spMk id="17" creationId="{324DB79C-B125-41F9-A1B4-0813C6CA3CFE}"/>
          </ac:spMkLst>
        </pc:spChg>
        <pc:spChg chg="mod">
          <ac:chgData name="Ryuta Misaki" userId="4bde3550-fa27-4665-ac3c-1f67bd3b15eb" providerId="ADAL" clId="{F2A8B800-37CA-4EDA-B050-571D57C25073}" dt="2020-09-30T23:03:00.828" v="1412" actId="1076"/>
          <ac:spMkLst>
            <pc:docMk/>
            <pc:sldMk cId="857656820" sldId="256"/>
            <ac:spMk id="19" creationId="{AA222AF9-A4D2-403B-B46D-45E0342061E1}"/>
          </ac:spMkLst>
        </pc:spChg>
        <pc:spChg chg="del mod">
          <ac:chgData name="Ryuta Misaki" userId="4bde3550-fa27-4665-ac3c-1f67bd3b15eb" providerId="ADAL" clId="{F2A8B800-37CA-4EDA-B050-571D57C25073}" dt="2020-09-30T15:43:04.250" v="741" actId="478"/>
          <ac:spMkLst>
            <pc:docMk/>
            <pc:sldMk cId="857656820" sldId="256"/>
            <ac:spMk id="21" creationId="{4552418A-EB07-41E9-856A-FF94E0B455A9}"/>
          </ac:spMkLst>
        </pc:spChg>
        <pc:picChg chg="add del">
          <ac:chgData name="Ryuta Misaki" userId="4bde3550-fa27-4665-ac3c-1f67bd3b15eb" providerId="ADAL" clId="{F2A8B800-37CA-4EDA-B050-571D57C25073}" dt="2020-09-30T15:42:27.295" v="713" actId="22"/>
          <ac:picMkLst>
            <pc:docMk/>
            <pc:sldMk cId="857656820" sldId="256"/>
            <ac:picMk id="5" creationId="{6A82A1E3-2A24-4103-BF5A-842259EAA55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59675" cy="1069181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5719" y="2027962"/>
            <a:ext cx="5388238" cy="3911933"/>
          </a:xfrm>
        </p:spPr>
        <p:txBody>
          <a:bodyPr anchor="b">
            <a:normAutofit/>
          </a:bodyPr>
          <a:lstStyle>
            <a:lvl1pPr algn="ctr">
              <a:defRPr sz="396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85719" y="6058696"/>
            <a:ext cx="5388238" cy="2138361"/>
          </a:xfrm>
        </p:spPr>
        <p:txBody>
          <a:bodyPr>
            <a:normAutofit/>
          </a:bodyPr>
          <a:lstStyle>
            <a:lvl1pPr marL="0" indent="0" algn="ctr">
              <a:buNone/>
              <a:defRPr sz="1819">
                <a:solidFill>
                  <a:schemeClr val="bg1">
                    <a:lumMod val="50000"/>
                  </a:schemeClr>
                </a:solidFill>
              </a:defRPr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DF11-3E58-4F9C-B231-15F8ACEA7DBE}" type="datetimeFigureOut">
              <a:rPr kumimoji="1" lang="ja-JP" altLang="en-US" smtClean="0"/>
              <a:t>2020/11/2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2356B-1820-4D51-8503-3116590D7A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4084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59675" cy="1069181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66587" y="3690365"/>
            <a:ext cx="6426112" cy="533827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DF11-3E58-4F9C-B231-15F8ACEA7DBE}" type="datetimeFigureOut">
              <a:rPr kumimoji="1" lang="ja-JP" altLang="en-US" smtClean="0"/>
              <a:t>2020/11/2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2356B-1820-4D51-8503-3116590D7A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5379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59675" cy="1069181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588" y="1291755"/>
            <a:ext cx="6418625" cy="4266777"/>
          </a:xfrm>
        </p:spPr>
        <p:txBody>
          <a:bodyPr anchor="b">
            <a:normAutofit/>
          </a:bodyPr>
          <a:lstStyle>
            <a:lvl1pPr>
              <a:defRPr sz="330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6588" y="5702080"/>
            <a:ext cx="6418625" cy="2133035"/>
          </a:xfrm>
        </p:spPr>
        <p:txBody>
          <a:bodyPr>
            <a:normAutofit/>
          </a:bodyPr>
          <a:lstStyle>
            <a:lvl1pPr marL="0" indent="0" algn="ctr">
              <a:buNone/>
              <a:defRPr sz="1653">
                <a:solidFill>
                  <a:schemeClr val="bg1">
                    <a:lumMod val="50000"/>
                  </a:schemeClr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DF11-3E58-4F9C-B231-15F8ACEA7DBE}" type="datetimeFigureOut">
              <a:rPr kumimoji="1" lang="ja-JP" altLang="en-US" smtClean="0"/>
              <a:t>2020/11/2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2356B-1820-4D51-8503-3116590D7A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3213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59675" cy="10691813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66589" y="964288"/>
            <a:ext cx="6426499" cy="2488484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66587" y="3690365"/>
            <a:ext cx="3166002" cy="533827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3827085" y="3690365"/>
            <a:ext cx="3165614" cy="533827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DF11-3E58-4F9C-B231-15F8ACEA7DBE}" type="datetimeFigureOut">
              <a:rPr kumimoji="1" lang="ja-JP" altLang="en-US" smtClean="0"/>
              <a:t>2020/11/2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2356B-1820-4D51-8503-3116590D7A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96517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59675" cy="10691813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66589" y="964288"/>
            <a:ext cx="6426499" cy="2488484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0783" y="3696483"/>
            <a:ext cx="3021808" cy="1060130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149" b="0">
                <a:solidFill>
                  <a:schemeClr val="tx1"/>
                </a:solidFill>
              </a:defRPr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566588" y="4756615"/>
            <a:ext cx="3166002" cy="42720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66115" y="3696483"/>
            <a:ext cx="3026973" cy="1060130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149" b="0">
                <a:solidFill>
                  <a:schemeClr val="tx1"/>
                </a:solidFill>
              </a:defRPr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3827086" y="4756615"/>
            <a:ext cx="3165615" cy="42720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DF11-3E58-4F9C-B231-15F8ACEA7DBE}" type="datetimeFigureOut">
              <a:rPr kumimoji="1" lang="ja-JP" altLang="en-US" smtClean="0"/>
              <a:t>2020/11/2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2356B-1820-4D51-8503-3116590D7A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5963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59675" cy="1069181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DF11-3E58-4F9C-B231-15F8ACEA7DBE}" type="datetimeFigureOut">
              <a:rPr kumimoji="1" lang="ja-JP" altLang="en-US" smtClean="0"/>
              <a:t>2020/11/2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2356B-1820-4D51-8503-3116590D7A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6339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59675" cy="10691813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DF11-3E58-4F9C-B231-15F8ACEA7DBE}" type="datetimeFigureOut">
              <a:rPr kumimoji="1" lang="ja-JP" altLang="en-US" smtClean="0"/>
              <a:t>2020/11/2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2356B-1820-4D51-8503-3116590D7A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4760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59675" cy="1069181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588" y="950383"/>
            <a:ext cx="2440332" cy="3154306"/>
          </a:xfrm>
        </p:spPr>
        <p:txBody>
          <a:bodyPr anchor="b"/>
          <a:lstStyle>
            <a:lvl1pPr algn="ctr"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148663" y="950386"/>
            <a:ext cx="3844424" cy="80782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6588" y="4104690"/>
            <a:ext cx="2440332" cy="4923952"/>
          </a:xfrm>
        </p:spPr>
        <p:txBody>
          <a:bodyPr/>
          <a:lstStyle>
            <a:lvl1pPr marL="0" indent="0" algn="ctr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DF11-3E58-4F9C-B231-15F8ACEA7DBE}" type="datetimeFigureOut">
              <a:rPr kumimoji="1" lang="ja-JP" altLang="en-US" smtClean="0"/>
              <a:t>2020/11/2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2356B-1820-4D51-8503-3116590D7A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4647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59675" cy="1069181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589" y="950384"/>
            <a:ext cx="3414104" cy="3154309"/>
          </a:xfrm>
        </p:spPr>
        <p:txBody>
          <a:bodyPr anchor="b"/>
          <a:lstStyle>
            <a:lvl1pPr algn="ctr"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37211" y="950385"/>
            <a:ext cx="2485046" cy="8078259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6600" y="4104692"/>
            <a:ext cx="3414093" cy="4923951"/>
          </a:xfrm>
        </p:spPr>
        <p:txBody>
          <a:bodyPr/>
          <a:lstStyle>
            <a:lvl1pPr marL="0" indent="0" algn="ctr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DF11-3E58-4F9C-B231-15F8ACEA7DBE}" type="datetimeFigureOut">
              <a:rPr kumimoji="1" lang="ja-JP" altLang="en-US" smtClean="0"/>
              <a:t>2020/11/2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2356B-1820-4D51-8503-3116590D7A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821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パノラマ写真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59675" cy="1069181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600" y="6687253"/>
            <a:ext cx="6426488" cy="1265323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4604" y="1088608"/>
            <a:ext cx="6090481" cy="5010928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6588" y="7964649"/>
            <a:ext cx="6426500" cy="1063993"/>
          </a:xfrm>
        </p:spPr>
        <p:txBody>
          <a:bodyPr/>
          <a:lstStyle>
            <a:lvl1pPr marL="0" indent="0" algn="ctr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DF11-3E58-4F9C-B231-15F8ACEA7DBE}" type="datetimeFigureOut">
              <a:rPr kumimoji="1" lang="ja-JP" altLang="en-US" smtClean="0"/>
              <a:t>2020/11/2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2356B-1820-4D51-8503-3116590D7A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9810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とキャプ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59675" cy="1069181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588" y="950384"/>
            <a:ext cx="6426500" cy="5343170"/>
          </a:xfrm>
        </p:spPr>
        <p:txBody>
          <a:bodyPr anchor="ctr"/>
          <a:lstStyle>
            <a:lvl1pPr algn="ctr"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6588" y="6555433"/>
            <a:ext cx="6426500" cy="2473211"/>
          </a:xfrm>
        </p:spPr>
        <p:txBody>
          <a:bodyPr anchor="ctr"/>
          <a:lstStyle>
            <a:lvl1pPr marL="0" indent="0" algn="ctr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DF11-3E58-4F9C-B231-15F8ACEA7DBE}" type="datetimeFigureOut">
              <a:rPr kumimoji="1" lang="ja-JP" altLang="en-US" smtClean="0"/>
              <a:t>2020/11/2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2356B-1820-4D51-8503-3116590D7A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91902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59675" cy="1069181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727" y="1360390"/>
            <a:ext cx="5768191" cy="4256014"/>
          </a:xfrm>
        </p:spPr>
        <p:txBody>
          <a:bodyPr anchor="ctr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066890" y="5628140"/>
            <a:ext cx="5426881" cy="927291"/>
          </a:xfrm>
        </p:spPr>
        <p:txBody>
          <a:bodyPr anchor="t">
            <a:normAutofit/>
          </a:bodyPr>
          <a:lstStyle>
            <a:lvl1pPr marL="0" indent="0">
              <a:buNone/>
              <a:defRPr sz="1157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6588" y="6817313"/>
            <a:ext cx="6426500" cy="2215461"/>
          </a:xfrm>
        </p:spPr>
        <p:txBody>
          <a:bodyPr anchor="ctr">
            <a:normAutofit/>
          </a:bodyPr>
          <a:lstStyle>
            <a:lvl1pPr marL="0" indent="0" algn="ctr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DF11-3E58-4F9C-B231-15F8ACEA7DBE}" type="datetimeFigureOut">
              <a:rPr kumimoji="1" lang="ja-JP" altLang="en-US" smtClean="0"/>
              <a:t>2020/11/2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2356B-1820-4D51-8503-3116590D7A74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609822" y="1384197"/>
            <a:ext cx="452132" cy="911682"/>
          </a:xfrm>
          <a:prstGeom prst="rect">
            <a:avLst/>
          </a:prstGeom>
        </p:spPr>
        <p:txBody>
          <a:bodyPr vert="horz" lIns="75597" tIns="37798" rIns="75597" bIns="37798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614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89986" y="4864190"/>
            <a:ext cx="457715" cy="911682"/>
          </a:xfrm>
          <a:prstGeom prst="rect">
            <a:avLst/>
          </a:prstGeom>
        </p:spPr>
        <p:txBody>
          <a:bodyPr vert="horz" lIns="75597" tIns="37798" rIns="75597" bIns="37798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614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61299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59675" cy="1069181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588" y="3334328"/>
            <a:ext cx="6426500" cy="3916021"/>
          </a:xfrm>
        </p:spPr>
        <p:txBody>
          <a:bodyPr anchor="b"/>
          <a:lstStyle>
            <a:lvl1pPr algn="ctr"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6588" y="7268710"/>
            <a:ext cx="6426500" cy="1778296"/>
          </a:xfrm>
        </p:spPr>
        <p:txBody>
          <a:bodyPr anchor="t"/>
          <a:lstStyle>
            <a:lvl1pPr marL="0" indent="0" algn="ctr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DF11-3E58-4F9C-B231-15F8ACEA7DBE}" type="datetimeFigureOut">
              <a:rPr kumimoji="1" lang="ja-JP" altLang="en-US" smtClean="0"/>
              <a:t>2020/11/2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2356B-1820-4D51-8503-3116590D7A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41188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59675" cy="10691813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66588" y="950384"/>
            <a:ext cx="6426500" cy="250238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66588" y="3690364"/>
            <a:ext cx="2045537" cy="898409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1984" b="0">
                <a:solidFill>
                  <a:schemeClr val="tx1"/>
                </a:solidFill>
              </a:defRPr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66588" y="4588775"/>
            <a:ext cx="2045537" cy="4439870"/>
          </a:xfrm>
        </p:spPr>
        <p:txBody>
          <a:bodyPr anchor="t">
            <a:normAutofit/>
          </a:bodyPr>
          <a:lstStyle>
            <a:lvl1pPr marL="0" indent="0" algn="ctr">
              <a:buNone/>
              <a:defRPr sz="1157"/>
            </a:lvl1pPr>
            <a:lvl2pPr marL="377967" indent="0">
              <a:buNone/>
              <a:defRPr sz="992"/>
            </a:lvl2pPr>
            <a:lvl3pPr marL="755934" indent="0">
              <a:buNone/>
              <a:defRPr sz="827"/>
            </a:lvl3pPr>
            <a:lvl4pPr marL="1133902" indent="0">
              <a:buNone/>
              <a:defRPr sz="744"/>
            </a:lvl4pPr>
            <a:lvl5pPr marL="1511869" indent="0">
              <a:buNone/>
              <a:defRPr sz="744"/>
            </a:lvl5pPr>
            <a:lvl6pPr marL="1889836" indent="0">
              <a:buNone/>
              <a:defRPr sz="744"/>
            </a:lvl6pPr>
            <a:lvl7pPr marL="2267803" indent="0">
              <a:buNone/>
              <a:defRPr sz="744"/>
            </a:lvl7pPr>
            <a:lvl8pPr marL="2645771" indent="0">
              <a:buNone/>
              <a:defRPr sz="744"/>
            </a:lvl8pPr>
            <a:lvl9pPr marL="3023738" indent="0">
              <a:buNone/>
              <a:defRPr sz="744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760714" y="3690364"/>
            <a:ext cx="2040915" cy="898409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1984" b="0">
                <a:solidFill>
                  <a:schemeClr val="tx1"/>
                </a:solidFill>
              </a:defRPr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753869" y="4588775"/>
            <a:ext cx="2048249" cy="4439870"/>
          </a:xfrm>
        </p:spPr>
        <p:txBody>
          <a:bodyPr anchor="t">
            <a:normAutofit/>
          </a:bodyPr>
          <a:lstStyle>
            <a:lvl1pPr marL="0" indent="0" algn="ctr">
              <a:buNone/>
              <a:defRPr sz="1157"/>
            </a:lvl1pPr>
            <a:lvl2pPr marL="377967" indent="0">
              <a:buNone/>
              <a:defRPr sz="992"/>
            </a:lvl2pPr>
            <a:lvl3pPr marL="755934" indent="0">
              <a:buNone/>
              <a:defRPr sz="827"/>
            </a:lvl3pPr>
            <a:lvl4pPr marL="1133902" indent="0">
              <a:buNone/>
              <a:defRPr sz="744"/>
            </a:lvl4pPr>
            <a:lvl5pPr marL="1511869" indent="0">
              <a:buNone/>
              <a:defRPr sz="744"/>
            </a:lvl5pPr>
            <a:lvl6pPr marL="1889836" indent="0">
              <a:buNone/>
              <a:defRPr sz="744"/>
            </a:lvl6pPr>
            <a:lvl7pPr marL="2267803" indent="0">
              <a:buNone/>
              <a:defRPr sz="744"/>
            </a:lvl7pPr>
            <a:lvl8pPr marL="2645771" indent="0">
              <a:buNone/>
              <a:defRPr sz="744"/>
            </a:lvl8pPr>
            <a:lvl9pPr marL="3023738" indent="0">
              <a:buNone/>
              <a:defRPr sz="744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943861" y="3690364"/>
            <a:ext cx="2049227" cy="898409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1984" b="0">
                <a:solidFill>
                  <a:schemeClr val="tx1"/>
                </a:solidFill>
              </a:defRPr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4943861" y="4588775"/>
            <a:ext cx="2049227" cy="4439870"/>
          </a:xfrm>
        </p:spPr>
        <p:txBody>
          <a:bodyPr anchor="t">
            <a:normAutofit/>
          </a:bodyPr>
          <a:lstStyle>
            <a:lvl1pPr marL="0" indent="0" algn="ctr">
              <a:buNone/>
              <a:defRPr sz="1157"/>
            </a:lvl1pPr>
            <a:lvl2pPr marL="377967" indent="0">
              <a:buNone/>
              <a:defRPr sz="992"/>
            </a:lvl2pPr>
            <a:lvl3pPr marL="755934" indent="0">
              <a:buNone/>
              <a:defRPr sz="827"/>
            </a:lvl3pPr>
            <a:lvl4pPr marL="1133902" indent="0">
              <a:buNone/>
              <a:defRPr sz="744"/>
            </a:lvl4pPr>
            <a:lvl5pPr marL="1511869" indent="0">
              <a:buNone/>
              <a:defRPr sz="744"/>
            </a:lvl5pPr>
            <a:lvl6pPr marL="1889836" indent="0">
              <a:buNone/>
              <a:defRPr sz="744"/>
            </a:lvl6pPr>
            <a:lvl7pPr marL="2267803" indent="0">
              <a:buNone/>
              <a:defRPr sz="744"/>
            </a:lvl7pPr>
            <a:lvl8pPr marL="2645771" indent="0">
              <a:buNone/>
              <a:defRPr sz="744"/>
            </a:lvl8pPr>
            <a:lvl9pPr marL="3023738" indent="0">
              <a:buNone/>
              <a:defRPr sz="744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DF11-3E58-4F9C-B231-15F8ACEA7DBE}" type="datetimeFigureOut">
              <a:rPr kumimoji="1" lang="ja-JP" altLang="en-US" smtClean="0"/>
              <a:t>2020/11/2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2356B-1820-4D51-8503-3116590D7A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14322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つの画像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59675" cy="10691813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66588" y="952211"/>
            <a:ext cx="6426500" cy="2500559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66589" y="6555431"/>
            <a:ext cx="2043945" cy="898409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1819" b="0">
                <a:solidFill>
                  <a:schemeClr val="tx1"/>
                </a:solidFill>
              </a:defRPr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66589" y="3690364"/>
            <a:ext cx="2043945" cy="2375958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323"/>
            </a:lvl1pPr>
            <a:lvl2pPr marL="377967" indent="0">
              <a:buNone/>
              <a:defRPr sz="1323"/>
            </a:lvl2pPr>
            <a:lvl3pPr marL="755934" indent="0">
              <a:buNone/>
              <a:defRPr sz="1323"/>
            </a:lvl3pPr>
            <a:lvl4pPr marL="1133902" indent="0">
              <a:buNone/>
              <a:defRPr sz="1323"/>
            </a:lvl4pPr>
            <a:lvl5pPr marL="1511869" indent="0">
              <a:buNone/>
              <a:defRPr sz="1323"/>
            </a:lvl5pPr>
            <a:lvl6pPr marL="1889836" indent="0">
              <a:buNone/>
              <a:defRPr sz="1323"/>
            </a:lvl6pPr>
            <a:lvl7pPr marL="2267803" indent="0">
              <a:buNone/>
              <a:defRPr sz="1323"/>
            </a:lvl7pPr>
            <a:lvl8pPr marL="2645771" indent="0">
              <a:buNone/>
              <a:defRPr sz="1323"/>
            </a:lvl8pPr>
            <a:lvl9pPr marL="3023738" indent="0">
              <a:buNone/>
              <a:defRPr sz="132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66589" y="7453840"/>
            <a:ext cx="2043945" cy="1574802"/>
          </a:xfrm>
        </p:spPr>
        <p:txBody>
          <a:bodyPr anchor="t">
            <a:normAutofit/>
          </a:bodyPr>
          <a:lstStyle>
            <a:lvl1pPr marL="0" indent="0" algn="ctr">
              <a:buNone/>
              <a:defRPr sz="1157"/>
            </a:lvl1pPr>
            <a:lvl2pPr marL="377967" indent="0">
              <a:buNone/>
              <a:defRPr sz="992"/>
            </a:lvl2pPr>
            <a:lvl3pPr marL="755934" indent="0">
              <a:buNone/>
              <a:defRPr sz="827"/>
            </a:lvl3pPr>
            <a:lvl4pPr marL="1133902" indent="0">
              <a:buNone/>
              <a:defRPr sz="744"/>
            </a:lvl4pPr>
            <a:lvl5pPr marL="1511869" indent="0">
              <a:buNone/>
              <a:defRPr sz="744"/>
            </a:lvl5pPr>
            <a:lvl6pPr marL="1889836" indent="0">
              <a:buNone/>
              <a:defRPr sz="744"/>
            </a:lvl6pPr>
            <a:lvl7pPr marL="2267803" indent="0">
              <a:buNone/>
              <a:defRPr sz="744"/>
            </a:lvl7pPr>
            <a:lvl8pPr marL="2645771" indent="0">
              <a:buNone/>
              <a:defRPr sz="744"/>
            </a:lvl8pPr>
            <a:lvl9pPr marL="3023738" indent="0">
              <a:buNone/>
              <a:defRPr sz="744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754742" y="6555431"/>
            <a:ext cx="2047305" cy="898409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1819" b="0">
                <a:solidFill>
                  <a:schemeClr val="tx1"/>
                </a:solidFill>
              </a:defRPr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753867" y="3690364"/>
            <a:ext cx="2048250" cy="2375958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323"/>
            </a:lvl1pPr>
            <a:lvl2pPr marL="377967" indent="0">
              <a:buNone/>
              <a:defRPr sz="1323"/>
            </a:lvl2pPr>
            <a:lvl3pPr marL="755934" indent="0">
              <a:buNone/>
              <a:defRPr sz="1323"/>
            </a:lvl3pPr>
            <a:lvl4pPr marL="1133902" indent="0">
              <a:buNone/>
              <a:defRPr sz="1323"/>
            </a:lvl4pPr>
            <a:lvl5pPr marL="1511869" indent="0">
              <a:buNone/>
              <a:defRPr sz="1323"/>
            </a:lvl5pPr>
            <a:lvl6pPr marL="1889836" indent="0">
              <a:buNone/>
              <a:defRPr sz="1323"/>
            </a:lvl6pPr>
            <a:lvl7pPr marL="2267803" indent="0">
              <a:buNone/>
              <a:defRPr sz="1323"/>
            </a:lvl7pPr>
            <a:lvl8pPr marL="2645771" indent="0">
              <a:buNone/>
              <a:defRPr sz="1323"/>
            </a:lvl8pPr>
            <a:lvl9pPr marL="3023738" indent="0">
              <a:buNone/>
              <a:defRPr sz="132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753867" y="7453839"/>
            <a:ext cx="2048250" cy="1574804"/>
          </a:xfrm>
        </p:spPr>
        <p:txBody>
          <a:bodyPr anchor="t">
            <a:normAutofit/>
          </a:bodyPr>
          <a:lstStyle>
            <a:lvl1pPr marL="0" indent="0" algn="ctr">
              <a:buNone/>
              <a:defRPr sz="1157"/>
            </a:lvl1pPr>
            <a:lvl2pPr marL="377967" indent="0">
              <a:buNone/>
              <a:defRPr sz="992"/>
            </a:lvl2pPr>
            <a:lvl3pPr marL="755934" indent="0">
              <a:buNone/>
              <a:defRPr sz="827"/>
            </a:lvl3pPr>
            <a:lvl4pPr marL="1133902" indent="0">
              <a:buNone/>
              <a:defRPr sz="744"/>
            </a:lvl4pPr>
            <a:lvl5pPr marL="1511869" indent="0">
              <a:buNone/>
              <a:defRPr sz="744"/>
            </a:lvl5pPr>
            <a:lvl6pPr marL="1889836" indent="0">
              <a:buNone/>
              <a:defRPr sz="744"/>
            </a:lvl6pPr>
            <a:lvl7pPr marL="2267803" indent="0">
              <a:buNone/>
              <a:defRPr sz="744"/>
            </a:lvl7pPr>
            <a:lvl8pPr marL="2645771" indent="0">
              <a:buNone/>
              <a:defRPr sz="744"/>
            </a:lvl8pPr>
            <a:lvl9pPr marL="3023738" indent="0">
              <a:buNone/>
              <a:defRPr sz="744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943861" y="6555431"/>
            <a:ext cx="2046594" cy="898409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1819" b="0">
                <a:solidFill>
                  <a:schemeClr val="tx1"/>
                </a:solidFill>
              </a:defRPr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4943861" y="3690364"/>
            <a:ext cx="2049227" cy="2375958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323"/>
            </a:lvl1pPr>
            <a:lvl2pPr marL="377967" indent="0">
              <a:buNone/>
              <a:defRPr sz="1323"/>
            </a:lvl2pPr>
            <a:lvl3pPr marL="755934" indent="0">
              <a:buNone/>
              <a:defRPr sz="1323"/>
            </a:lvl3pPr>
            <a:lvl4pPr marL="1133902" indent="0">
              <a:buNone/>
              <a:defRPr sz="1323"/>
            </a:lvl4pPr>
            <a:lvl5pPr marL="1511869" indent="0">
              <a:buNone/>
              <a:defRPr sz="1323"/>
            </a:lvl5pPr>
            <a:lvl6pPr marL="1889836" indent="0">
              <a:buNone/>
              <a:defRPr sz="1323"/>
            </a:lvl6pPr>
            <a:lvl7pPr marL="2267803" indent="0">
              <a:buNone/>
              <a:defRPr sz="1323"/>
            </a:lvl7pPr>
            <a:lvl8pPr marL="2645771" indent="0">
              <a:buNone/>
              <a:defRPr sz="1323"/>
            </a:lvl8pPr>
            <a:lvl9pPr marL="3023738" indent="0">
              <a:buNone/>
              <a:defRPr sz="132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4943783" y="7453836"/>
            <a:ext cx="2049305" cy="1574807"/>
          </a:xfrm>
        </p:spPr>
        <p:txBody>
          <a:bodyPr anchor="t">
            <a:normAutofit/>
          </a:bodyPr>
          <a:lstStyle>
            <a:lvl1pPr marL="0" indent="0" algn="ctr">
              <a:buNone/>
              <a:defRPr sz="1157"/>
            </a:lvl1pPr>
            <a:lvl2pPr marL="377967" indent="0">
              <a:buNone/>
              <a:defRPr sz="992"/>
            </a:lvl2pPr>
            <a:lvl3pPr marL="755934" indent="0">
              <a:buNone/>
              <a:defRPr sz="827"/>
            </a:lvl3pPr>
            <a:lvl4pPr marL="1133902" indent="0">
              <a:buNone/>
              <a:defRPr sz="744"/>
            </a:lvl4pPr>
            <a:lvl5pPr marL="1511869" indent="0">
              <a:buNone/>
              <a:defRPr sz="744"/>
            </a:lvl5pPr>
            <a:lvl6pPr marL="1889836" indent="0">
              <a:buNone/>
              <a:defRPr sz="744"/>
            </a:lvl6pPr>
            <a:lvl7pPr marL="2267803" indent="0">
              <a:buNone/>
              <a:defRPr sz="744"/>
            </a:lvl7pPr>
            <a:lvl8pPr marL="2645771" indent="0">
              <a:buNone/>
              <a:defRPr sz="744"/>
            </a:lvl8pPr>
            <a:lvl9pPr marL="3023738" indent="0">
              <a:buNone/>
              <a:defRPr sz="744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DF11-3E58-4F9C-B231-15F8ACEA7DBE}" type="datetimeFigureOut">
              <a:rPr kumimoji="1" lang="ja-JP" altLang="en-US" smtClean="0"/>
              <a:t>2020/11/2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2356B-1820-4D51-8503-3116590D7A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91149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59675" cy="1069181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566588" y="3690366"/>
            <a:ext cx="6426500" cy="533827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DF11-3E58-4F9C-B231-15F8ACEA7DBE}" type="datetimeFigureOut">
              <a:rPr kumimoji="1" lang="ja-JP" altLang="en-US" smtClean="0"/>
              <a:t>2020/11/2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2356B-1820-4D51-8503-3116590D7A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38138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59675" cy="10691813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950387"/>
            <a:ext cx="1583196" cy="8078257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566588" y="950387"/>
            <a:ext cx="4748808" cy="807825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DF11-3E58-4F9C-B231-15F8ACEA7DBE}" type="datetimeFigureOut">
              <a:rPr kumimoji="1" lang="ja-JP" altLang="en-US" smtClean="0"/>
              <a:t>2020/11/2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2356B-1820-4D51-8503-3116590D7A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9403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7559677" cy="10691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6589" y="964288"/>
            <a:ext cx="6426499" cy="24884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6588" y="3690366"/>
            <a:ext cx="6426500" cy="53382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61217" y="9172192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7">
                <a:solidFill>
                  <a:schemeClr val="tx1"/>
                </a:solidFill>
              </a:defRPr>
            </a:lvl1pPr>
          </a:lstStyle>
          <a:p>
            <a:fld id="{17D8DF11-3E58-4F9C-B231-15F8ACEA7DBE}" type="datetimeFigureOut">
              <a:rPr kumimoji="1" lang="ja-JP" altLang="en-US" smtClean="0"/>
              <a:t>2020/11/2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6588" y="9172192"/>
            <a:ext cx="413753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7">
                <a:solidFill>
                  <a:schemeClr val="tx1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19235" y="9172192"/>
            <a:ext cx="473853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7">
                <a:solidFill>
                  <a:schemeClr val="tx1"/>
                </a:solidFill>
              </a:defRPr>
            </a:lvl1pPr>
          </a:lstStyle>
          <a:p>
            <a:fld id="{7902356B-1820-4D51-8503-3116590D7A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06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ctr" defTabSz="755934" rtl="0" eaLnBrk="1" latinLnBrk="0" hangingPunct="1">
        <a:lnSpc>
          <a:spcPct val="90000"/>
        </a:lnSpc>
        <a:spcBef>
          <a:spcPct val="0"/>
        </a:spcBef>
        <a:buNone/>
        <a:defRPr kumimoji="1" sz="2976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120000"/>
        </a:lnSpc>
        <a:spcBef>
          <a:spcPts val="827"/>
        </a:spcBef>
        <a:buClr>
          <a:schemeClr val="tx1"/>
        </a:buClr>
        <a:buFont typeface="Arial" panose="020B0604020202020204" pitchFamily="34" charset="0"/>
        <a:buChar char="•"/>
        <a:defRPr kumimoji="1" sz="1653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120000"/>
        </a:lnSpc>
        <a:spcBef>
          <a:spcPts val="413"/>
        </a:spcBef>
        <a:buClr>
          <a:schemeClr val="tx1"/>
        </a:buClr>
        <a:buFont typeface="Arial" panose="020B0604020202020204" pitchFamily="34" charset="0"/>
        <a:buChar char="•"/>
        <a:defRPr kumimoji="1" sz="1488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120000"/>
        </a:lnSpc>
        <a:spcBef>
          <a:spcPts val="413"/>
        </a:spcBef>
        <a:buClr>
          <a:schemeClr val="tx1"/>
        </a:buClr>
        <a:buFont typeface="Arial" panose="020B0604020202020204" pitchFamily="34" charset="0"/>
        <a:buChar char="•"/>
        <a:defRPr kumimoji="1" sz="1323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120000"/>
        </a:lnSpc>
        <a:spcBef>
          <a:spcPts val="413"/>
        </a:spcBef>
        <a:buClr>
          <a:schemeClr val="tx1"/>
        </a:buClr>
        <a:buFont typeface="Arial" panose="020B0604020202020204" pitchFamily="34" charset="0"/>
        <a:buChar char="•"/>
        <a:defRPr kumimoji="1" sz="1157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120000"/>
        </a:lnSpc>
        <a:spcBef>
          <a:spcPts val="413"/>
        </a:spcBef>
        <a:buClr>
          <a:schemeClr val="tx1"/>
        </a:buClr>
        <a:buFont typeface="Arial" panose="020B0604020202020204" pitchFamily="34" charset="0"/>
        <a:buChar char="•"/>
        <a:defRPr kumimoji="1" sz="1157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120000"/>
        </a:lnSpc>
        <a:spcBef>
          <a:spcPts val="413"/>
        </a:spcBef>
        <a:buClr>
          <a:schemeClr val="tx1"/>
        </a:buClr>
        <a:buFont typeface="Arial" panose="020B0604020202020204" pitchFamily="34" charset="0"/>
        <a:buChar char="•"/>
        <a:defRPr kumimoji="1" sz="1157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120000"/>
        </a:lnSpc>
        <a:spcBef>
          <a:spcPts val="413"/>
        </a:spcBef>
        <a:buClr>
          <a:schemeClr val="tx1"/>
        </a:buClr>
        <a:buFont typeface="Arial" panose="020B0604020202020204" pitchFamily="34" charset="0"/>
        <a:buChar char="•"/>
        <a:defRPr kumimoji="1" sz="1157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120000"/>
        </a:lnSpc>
        <a:spcBef>
          <a:spcPts val="413"/>
        </a:spcBef>
        <a:buClr>
          <a:schemeClr val="tx1"/>
        </a:buClr>
        <a:buFont typeface="Arial" panose="020B0604020202020204" pitchFamily="34" charset="0"/>
        <a:buChar char="•"/>
        <a:defRPr kumimoji="1" sz="1157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120000"/>
        </a:lnSpc>
        <a:spcBef>
          <a:spcPts val="413"/>
        </a:spcBef>
        <a:buClr>
          <a:schemeClr val="tx1"/>
        </a:buClr>
        <a:buFont typeface="Arial" panose="020B0604020202020204" pitchFamily="34" charset="0"/>
        <a:buChar char="•"/>
        <a:defRPr kumimoji="1" sz="1157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9E381ABE-BA2D-4C9F-A477-EFC4942329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2168" y="337209"/>
            <a:ext cx="7055882" cy="1454594"/>
          </a:xfrm>
        </p:spPr>
        <p:txBody>
          <a:bodyPr>
            <a:normAutofit/>
          </a:bodyPr>
          <a:lstStyle/>
          <a:p>
            <a:r>
              <a:rPr kumimoji="1" lang="ja-JP" altLang="en-US" sz="2800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群馬県臨床検査技師会　病理・細胞診研究班　</a:t>
            </a:r>
            <a:r>
              <a:rPr kumimoji="1" lang="en-US" altLang="ja-JP" sz="2800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11</a:t>
            </a:r>
            <a:r>
              <a:rPr kumimoji="1" lang="ja-JP" altLang="en-US" sz="2800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月例会</a:t>
            </a:r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54A24B63-8A43-482F-AE2C-67F189A86074}"/>
              </a:ext>
            </a:extLst>
          </p:cNvPr>
          <p:cNvSpPr/>
          <p:nvPr/>
        </p:nvSpPr>
        <p:spPr>
          <a:xfrm>
            <a:off x="426809" y="1695373"/>
            <a:ext cx="906694" cy="375557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日時</a:t>
            </a:r>
            <a:endParaRPr kumimoji="1"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DD430C91-FA17-47E8-B60C-34E1530C5991}"/>
              </a:ext>
            </a:extLst>
          </p:cNvPr>
          <p:cNvSpPr/>
          <p:nvPr/>
        </p:nvSpPr>
        <p:spPr>
          <a:xfrm>
            <a:off x="350608" y="4084917"/>
            <a:ext cx="6907442" cy="5181547"/>
          </a:xfrm>
          <a:prstGeom prst="roundRect">
            <a:avLst>
              <a:gd name="adj" fmla="val 3657"/>
            </a:avLst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7A9B42F-E8E3-4137-A5EA-0D3D355B5546}"/>
              </a:ext>
            </a:extLst>
          </p:cNvPr>
          <p:cNvSpPr txBox="1"/>
          <p:nvPr/>
        </p:nvSpPr>
        <p:spPr>
          <a:xfrm>
            <a:off x="342444" y="4102743"/>
            <a:ext cx="7734756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2000" b="1" dirty="0">
                <a:latin typeface="+mn-ea"/>
              </a:rPr>
              <a:t>【1</a:t>
            </a:r>
            <a:r>
              <a:rPr kumimoji="1" lang="ja-JP" altLang="en-US" sz="2000" b="1" dirty="0">
                <a:latin typeface="+mn-ea"/>
              </a:rPr>
              <a:t>部：</a:t>
            </a:r>
            <a:r>
              <a:rPr kumimoji="1" lang="en-US" altLang="ja-JP" sz="2000" b="1" dirty="0">
                <a:latin typeface="+mn-ea"/>
              </a:rPr>
              <a:t>18</a:t>
            </a:r>
            <a:r>
              <a:rPr kumimoji="1" lang="ja-JP" altLang="en-US" sz="2000" b="1" dirty="0">
                <a:latin typeface="+mn-ea"/>
              </a:rPr>
              <a:t>：</a:t>
            </a:r>
            <a:r>
              <a:rPr kumimoji="1" lang="en-US" altLang="ja-JP" sz="2000" b="1" dirty="0">
                <a:latin typeface="+mn-ea"/>
              </a:rPr>
              <a:t>00</a:t>
            </a:r>
            <a:r>
              <a:rPr kumimoji="1" lang="ja-JP" altLang="en-US" sz="2000" b="1" dirty="0">
                <a:latin typeface="+mn-ea"/>
              </a:rPr>
              <a:t>～</a:t>
            </a:r>
            <a:r>
              <a:rPr kumimoji="1" lang="en-US" altLang="ja-JP" sz="2000" b="1" dirty="0">
                <a:latin typeface="+mn-ea"/>
              </a:rPr>
              <a:t>18</a:t>
            </a:r>
            <a:r>
              <a:rPr kumimoji="1" lang="ja-JP" altLang="en-US" sz="2000" b="1" dirty="0">
                <a:latin typeface="+mn-ea"/>
              </a:rPr>
              <a:t>：</a:t>
            </a:r>
            <a:r>
              <a:rPr kumimoji="1" lang="en-US" altLang="ja-JP" sz="2000" b="1" dirty="0">
                <a:latin typeface="+mn-ea"/>
              </a:rPr>
              <a:t>45】</a:t>
            </a:r>
            <a:r>
              <a:rPr kumimoji="1" lang="ja-JP" altLang="en-US" sz="2000" b="1" dirty="0">
                <a:latin typeface="+mn-ea"/>
              </a:rPr>
              <a:t>　</a:t>
            </a:r>
            <a:r>
              <a:rPr kumimoji="1" lang="ja-JP" altLang="en-US" sz="1600" dirty="0">
                <a:latin typeface="+mn-ea"/>
              </a:rPr>
              <a:t>途中からの参加も可能です</a:t>
            </a:r>
            <a:endParaRPr kumimoji="1" lang="en-US" altLang="ja-JP" sz="1600" dirty="0">
              <a:latin typeface="+mn-ea"/>
            </a:endParaRPr>
          </a:p>
          <a:p>
            <a:r>
              <a:rPr kumimoji="1" lang="ja-JP" altLang="en-US" sz="1600" b="1" dirty="0">
                <a:latin typeface="+mn-ea"/>
              </a:rPr>
              <a:t>施設見学</a:t>
            </a:r>
            <a:r>
              <a:rPr kumimoji="1" lang="ja-JP" altLang="en-US" sz="1600" b="1" dirty="0">
                <a:solidFill>
                  <a:schemeClr val="accent1">
                    <a:lumMod val="50000"/>
                  </a:schemeClr>
                </a:solidFill>
                <a:latin typeface="+mn-ea"/>
              </a:rPr>
              <a:t>　　</a:t>
            </a:r>
            <a:r>
              <a:rPr kumimoji="1" lang="ja-JP" altLang="en-US" sz="1600" b="1" dirty="0">
                <a:latin typeface="+mn-ea"/>
              </a:rPr>
              <a:t>高崎・地域医療センター　検査室　施設見学</a:t>
            </a:r>
            <a:endParaRPr kumimoji="1" lang="en-US" altLang="ja-JP" sz="1600" b="1" dirty="0">
              <a:latin typeface="+mn-ea"/>
            </a:endParaRPr>
          </a:p>
          <a:p>
            <a:r>
              <a:rPr kumimoji="1" lang="ja-JP" altLang="en-US" sz="2000" b="1" dirty="0">
                <a:latin typeface="+mn-ea"/>
              </a:rPr>
              <a:t>　　　　　　　</a:t>
            </a:r>
            <a:r>
              <a:rPr lang="ja-JP" altLang="ja-JP" sz="1800" dirty="0">
                <a:effectLst/>
                <a:latin typeface="+mn-ea"/>
                <a:cs typeface="Meiryo UI" panose="020B0604030504040204" pitchFamily="50" charset="-128"/>
              </a:rPr>
              <a:t> </a:t>
            </a:r>
            <a:r>
              <a:rPr lang="ja-JP" altLang="ja-JP" sz="1400" b="1" dirty="0">
                <a:solidFill>
                  <a:srgbClr val="FF0000"/>
                </a:solidFill>
                <a:effectLst/>
                <a:latin typeface="+mn-ea"/>
                <a:cs typeface="Meiryo UI" panose="020B0604030504040204" pitchFamily="50" charset="-128"/>
              </a:rPr>
              <a:t>※</a:t>
            </a:r>
            <a:r>
              <a:rPr lang="ja-JP" altLang="en-US" sz="1400" b="1" dirty="0">
                <a:solidFill>
                  <a:srgbClr val="FF0000"/>
                </a:solidFill>
                <a:effectLst/>
                <a:latin typeface="+mn-ea"/>
                <a:cs typeface="Meiryo UI" panose="020B0604030504040204" pitchFamily="50" charset="-128"/>
              </a:rPr>
              <a:t>事前</a:t>
            </a:r>
            <a:r>
              <a:rPr lang="ja-JP" altLang="en-US" sz="1400" b="1" dirty="0">
                <a:solidFill>
                  <a:srgbClr val="FF0000"/>
                </a:solidFill>
                <a:latin typeface="+mn-ea"/>
                <a:cs typeface="Meiryo UI" panose="020B0604030504040204" pitchFamily="50" charset="-128"/>
              </a:rPr>
              <a:t>登録制</a:t>
            </a:r>
            <a:r>
              <a:rPr lang="ja-JP" altLang="en-US" sz="1400" b="1" dirty="0">
                <a:solidFill>
                  <a:srgbClr val="FF0000"/>
                </a:solidFill>
                <a:effectLst/>
                <a:latin typeface="+mn-ea"/>
                <a:cs typeface="Meiryo UI" panose="020B0604030504040204" pitchFamily="50" charset="-128"/>
              </a:rPr>
              <a:t>とし</a:t>
            </a:r>
            <a:r>
              <a:rPr lang="ja-JP" altLang="en-US" sz="1400" b="1" dirty="0">
                <a:solidFill>
                  <a:srgbClr val="FF0000"/>
                </a:solidFill>
                <a:latin typeface="+mn-ea"/>
                <a:cs typeface="Meiryo UI" panose="020B0604030504040204" pitchFamily="50" charset="-128"/>
              </a:rPr>
              <a:t>ます</a:t>
            </a:r>
            <a:endParaRPr lang="en-US" altLang="ja-JP" sz="1400" b="1" dirty="0">
              <a:solidFill>
                <a:srgbClr val="FF0000"/>
              </a:solidFill>
              <a:effectLst/>
              <a:latin typeface="+mn-ea"/>
              <a:cs typeface="Meiryo UI" panose="020B0604030504040204" pitchFamily="50" charset="-128"/>
            </a:endParaRPr>
          </a:p>
          <a:p>
            <a:r>
              <a:rPr kumimoji="1" lang="en-US" altLang="ja-JP" sz="2000" b="1" dirty="0">
                <a:latin typeface="+mn-ea"/>
              </a:rPr>
              <a:t>【2</a:t>
            </a:r>
            <a:r>
              <a:rPr kumimoji="1" lang="ja-JP" altLang="en-US" sz="2000" b="1" dirty="0">
                <a:latin typeface="+mn-ea"/>
              </a:rPr>
              <a:t>部：</a:t>
            </a:r>
            <a:r>
              <a:rPr kumimoji="1" lang="en-US" altLang="ja-JP" sz="2000" b="1" dirty="0">
                <a:latin typeface="+mn-ea"/>
              </a:rPr>
              <a:t>19</a:t>
            </a:r>
            <a:r>
              <a:rPr kumimoji="1" lang="ja-JP" altLang="en-US" sz="2000" b="1" dirty="0">
                <a:latin typeface="+mn-ea"/>
              </a:rPr>
              <a:t>：</a:t>
            </a:r>
            <a:r>
              <a:rPr kumimoji="1" lang="en-US" altLang="ja-JP" sz="2000" b="1" dirty="0">
                <a:latin typeface="+mn-ea"/>
              </a:rPr>
              <a:t>00</a:t>
            </a:r>
            <a:r>
              <a:rPr kumimoji="1" lang="ja-JP" altLang="en-US" sz="2000" b="1" dirty="0">
                <a:latin typeface="+mn-ea"/>
              </a:rPr>
              <a:t>～</a:t>
            </a:r>
            <a:r>
              <a:rPr kumimoji="1" lang="en-US" altLang="ja-JP" sz="2000" b="1" dirty="0">
                <a:latin typeface="+mn-ea"/>
              </a:rPr>
              <a:t>20</a:t>
            </a:r>
            <a:r>
              <a:rPr kumimoji="1" lang="ja-JP" altLang="en-US" sz="2000" b="1" dirty="0">
                <a:latin typeface="+mn-ea"/>
              </a:rPr>
              <a:t>：</a:t>
            </a:r>
            <a:r>
              <a:rPr kumimoji="1" lang="en-US" altLang="ja-JP" sz="2000" b="1" dirty="0">
                <a:latin typeface="+mn-ea"/>
              </a:rPr>
              <a:t>15】Web</a:t>
            </a:r>
            <a:r>
              <a:rPr kumimoji="1" lang="ja-JP" altLang="en-US" sz="2000" b="1" dirty="0">
                <a:latin typeface="+mn-ea"/>
              </a:rPr>
              <a:t>開始</a:t>
            </a:r>
            <a:endParaRPr kumimoji="1" lang="en-US" altLang="ja-JP" sz="2000" b="1" dirty="0">
              <a:latin typeface="+mn-ea"/>
            </a:endParaRPr>
          </a:p>
          <a:p>
            <a:r>
              <a:rPr kumimoji="1" lang="ja-JP" altLang="en-US" sz="1600" b="1" dirty="0">
                <a:latin typeface="+mn-ea"/>
              </a:rPr>
              <a:t>開会挨拶</a:t>
            </a:r>
            <a:r>
              <a:rPr kumimoji="1" lang="ja-JP" altLang="en-US" sz="1600" b="1" dirty="0">
                <a:solidFill>
                  <a:schemeClr val="accent1">
                    <a:lumMod val="50000"/>
                  </a:schemeClr>
                </a:solidFill>
                <a:latin typeface="+mn-ea"/>
              </a:rPr>
              <a:t>　　</a:t>
            </a:r>
            <a:r>
              <a:rPr kumimoji="1" lang="ja-JP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樋口</a:t>
            </a: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　由美子　病理・細胞診研究班班長</a:t>
            </a:r>
            <a:r>
              <a:rPr kumimoji="1" lang="ja-JP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（太田記念</a:t>
            </a: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病院</a:t>
            </a:r>
            <a:r>
              <a:rPr kumimoji="1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)</a:t>
            </a:r>
          </a:p>
          <a:p>
            <a:endParaRPr kumimoji="1" lang="en-US" altLang="ja-JP" sz="1600" b="1" dirty="0">
              <a:latin typeface="+mn-ea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1" dirty="0">
                <a:solidFill>
                  <a:srgbClr val="2FA3EE">
                    <a:lumMod val="50000"/>
                  </a:srgbClr>
                </a:solidFill>
                <a:latin typeface="+mn-ea"/>
              </a:rPr>
              <a:t>　　　　　　　　</a:t>
            </a: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ea"/>
              </a:rPr>
              <a:t>・日本</a:t>
            </a:r>
            <a:r>
              <a:rPr kumimoji="1" lang="ja-JP" altLang="en-US" sz="1600" b="1" dirty="0">
                <a:latin typeface="+mn-ea"/>
              </a:rPr>
              <a:t>ベクトン・ディッキンソン</a:t>
            </a:r>
            <a:endParaRPr kumimoji="1" lang="en-US" altLang="ja-JP" sz="1600" b="1" dirty="0">
              <a:latin typeface="+mn-ea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ea"/>
              </a:rPr>
              <a:t>　　　　　　　　</a:t>
            </a:r>
            <a:r>
              <a:rPr lang="ja-JP" altLang="ja-JP" sz="1600" dirty="0">
                <a:effectLst/>
                <a:latin typeface="+mn-ea"/>
                <a:cs typeface="ＭＳ Ｐゴシック" panose="020B0600070205080204" pitchFamily="50" charset="-128"/>
              </a:rPr>
              <a:t>新しい 「</a:t>
            </a:r>
            <a:r>
              <a:rPr lang="en-US" altLang="ja-JP" sz="1600" dirty="0">
                <a:effectLst/>
                <a:latin typeface="+mn-ea"/>
                <a:cs typeface="ＭＳ Ｐゴシック" panose="020B0600070205080204" pitchFamily="50" charset="-128"/>
              </a:rPr>
              <a:t>HPV</a:t>
            </a:r>
            <a:r>
              <a:rPr lang="ja-JP" altLang="ja-JP" sz="1600" dirty="0">
                <a:effectLst/>
                <a:latin typeface="+mn-ea"/>
                <a:cs typeface="ＭＳ Ｐゴシック" panose="020B0600070205080204" pitchFamily="50" charset="-128"/>
              </a:rPr>
              <a:t>検査」　</a:t>
            </a:r>
            <a:r>
              <a:rPr lang="en-US" altLang="ja-JP" sz="1600" dirty="0">
                <a:effectLst/>
                <a:latin typeface="+mn-ea"/>
                <a:cs typeface="ＭＳ Ｐゴシック" panose="020B0600070205080204" pitchFamily="50" charset="-128"/>
              </a:rPr>
              <a:t>BD </a:t>
            </a:r>
            <a:r>
              <a:rPr lang="en-US" altLang="ja-JP" sz="1600" dirty="0" err="1">
                <a:effectLst/>
                <a:latin typeface="+mn-ea"/>
                <a:cs typeface="ＭＳ Ｐゴシック" panose="020B0600070205080204" pitchFamily="50" charset="-128"/>
              </a:rPr>
              <a:t>Onclarity</a:t>
            </a:r>
            <a:r>
              <a:rPr lang="ja-JP" altLang="ja-JP" sz="1600" dirty="0">
                <a:effectLst/>
                <a:latin typeface="+mn-ea"/>
                <a:cs typeface="ＭＳ Ｐゴシック" panose="020B0600070205080204" pitchFamily="50" charset="-128"/>
              </a:rPr>
              <a:t>™</a:t>
            </a:r>
            <a:r>
              <a:rPr lang="en-US" altLang="ja-JP" sz="1600" dirty="0">
                <a:effectLst/>
                <a:latin typeface="+mn-ea"/>
                <a:cs typeface="ＭＳ Ｐゴシック" panose="020B0600070205080204" pitchFamily="50" charset="-128"/>
              </a:rPr>
              <a:t> HPV </a:t>
            </a:r>
            <a:r>
              <a:rPr lang="ja-JP" altLang="ja-JP" sz="1600" dirty="0">
                <a:effectLst/>
                <a:latin typeface="+mn-ea"/>
                <a:cs typeface="ＭＳ Ｐゴシック" panose="020B0600070205080204" pitchFamily="50" charset="-128"/>
              </a:rPr>
              <a:t>キットのご紹介</a:t>
            </a:r>
            <a:endParaRPr lang="en-US" altLang="ja-JP" sz="1600" dirty="0">
              <a:effectLst/>
              <a:latin typeface="+mn-ea"/>
              <a:cs typeface="ＭＳ Ｐゴシック" panose="020B0600070205080204" pitchFamily="50" charset="-128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sz="1600" dirty="0">
              <a:effectLst/>
              <a:latin typeface="+mn-ea"/>
              <a:cs typeface="ＭＳ Ｐゴシック" panose="020B0600070205080204" pitchFamily="50" charset="-128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600" noProof="0" dirty="0">
                <a:latin typeface="+mn-ea"/>
              </a:rPr>
              <a:t>　　　　　　　　・</a:t>
            </a: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ea"/>
              </a:rPr>
              <a:t>高崎・地域医療センター：三浦　宏弥課長</a:t>
            </a:r>
            <a:endParaRPr kumimoji="1" lang="en-US" altLang="ja-JP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ea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1" dirty="0">
                <a:latin typeface="+mn-ea"/>
              </a:rPr>
              <a:t>　　　　　　　　</a:t>
            </a:r>
            <a:r>
              <a:rPr kumimoji="1" lang="ja-JP" alt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ea"/>
              </a:rPr>
              <a:t> </a:t>
            </a:r>
            <a:r>
              <a:rPr kumimoji="1" lang="en-US" altLang="ja-JP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ea"/>
              </a:rPr>
              <a:t>HC2</a:t>
            </a:r>
            <a:r>
              <a:rPr kumimoji="1" lang="ja-JP" altLang="ja-JP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ea"/>
              </a:rPr>
              <a:t>から</a:t>
            </a:r>
            <a:r>
              <a:rPr kumimoji="1" lang="en-US" altLang="ja-JP" sz="16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n-ea"/>
              </a:rPr>
              <a:t>Onclarity</a:t>
            </a:r>
            <a:r>
              <a:rPr kumimoji="1" lang="ja-JP" altLang="ja-JP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ea"/>
              </a:rPr>
              <a:t>へ変更した理由　実際の使用感</a:t>
            </a:r>
            <a:r>
              <a:rPr kumimoji="1" lang="ja-JP" alt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ea"/>
              </a:rPr>
              <a:t>　等</a:t>
            </a:r>
            <a:endParaRPr kumimoji="1" lang="en-US" altLang="ja-JP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ea"/>
            </a:endParaRPr>
          </a:p>
          <a:p>
            <a:pPr lvl="0">
              <a:defRPr/>
            </a:pPr>
            <a:r>
              <a:rPr kumimoji="1" lang="ja-JP" altLang="en-US" b="1" dirty="0">
                <a:latin typeface="+mn-ea"/>
              </a:rPr>
              <a:t>（</a:t>
            </a:r>
            <a:r>
              <a:rPr kumimoji="1" lang="en-US" altLang="ja-JP" b="1" dirty="0">
                <a:latin typeface="+mn-ea"/>
              </a:rPr>
              <a:t>19:20</a:t>
            </a:r>
            <a:r>
              <a:rPr kumimoji="1" lang="ja-JP" altLang="en-US" b="1" dirty="0">
                <a:latin typeface="+mn-ea"/>
              </a:rPr>
              <a:t>頃より）</a:t>
            </a:r>
            <a:endParaRPr kumimoji="1" lang="en-US" altLang="ja-JP" b="1" dirty="0">
              <a:latin typeface="+mn-ea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1" dirty="0">
                <a:latin typeface="+mn-ea"/>
              </a:rPr>
              <a:t>特別講演</a:t>
            </a:r>
            <a:r>
              <a:rPr kumimoji="1" lang="en-US" altLang="ja-JP" sz="2400" b="1" dirty="0">
                <a:latin typeface="+mn-ea"/>
              </a:rPr>
              <a:t>  </a:t>
            </a:r>
            <a:r>
              <a:rPr kumimoji="1" lang="ja-JP" altLang="en-US" sz="2400" b="1" dirty="0">
                <a:latin typeface="+mn-ea"/>
              </a:rPr>
              <a:t>　梅澤 　敬先生</a:t>
            </a:r>
            <a:endParaRPr kumimoji="1" lang="en-US" altLang="ja-JP" sz="2400" b="1" dirty="0">
              <a:latin typeface="+mn-ea"/>
            </a:endParaRPr>
          </a:p>
          <a:p>
            <a:r>
              <a:rPr kumimoji="1" lang="ja-JP" altLang="en-US" sz="2000" b="1" dirty="0">
                <a:latin typeface="+mn-ea"/>
              </a:rPr>
              <a:t>　　　　　　　</a:t>
            </a:r>
            <a:r>
              <a:rPr kumimoji="1" lang="ja-JP" altLang="en-US" b="1" dirty="0">
                <a:latin typeface="+mn-ea"/>
              </a:rPr>
              <a:t>（横浜市立みなと赤十字病院　病理診断科）</a:t>
            </a:r>
            <a:endParaRPr kumimoji="1" lang="en-US" altLang="ja-JP" b="1" dirty="0">
              <a:latin typeface="+mn-ea"/>
            </a:endParaRPr>
          </a:p>
          <a:p>
            <a:r>
              <a:rPr kumimoji="1" lang="ja-JP" altLang="en-US" sz="2400" b="1" dirty="0">
                <a:latin typeface="+mn-ea"/>
              </a:rPr>
              <a:t>「</a:t>
            </a:r>
            <a:r>
              <a:rPr lang="en-US" altLang="ja-JP" sz="2400" b="1" i="0" dirty="0">
                <a:solidFill>
                  <a:srgbClr val="000000"/>
                </a:solidFill>
                <a:effectLst/>
                <a:latin typeface="Hiragino Kaku Gothic Pro"/>
              </a:rPr>
              <a:t>LBC</a:t>
            </a:r>
            <a:r>
              <a:rPr lang="ja-JP" altLang="en-US" sz="2400" b="1" i="0" dirty="0">
                <a:solidFill>
                  <a:srgbClr val="000000"/>
                </a:solidFill>
                <a:effectLst/>
                <a:latin typeface="Hiragino Kaku Gothic Pro"/>
              </a:rPr>
              <a:t>システムによる婦人科細胞診のプラットホーム」</a:t>
            </a:r>
          </a:p>
          <a:p>
            <a:pPr algn="l"/>
            <a:r>
              <a:rPr lang="ja-JP" altLang="en-US" sz="2400" b="1" i="0" dirty="0">
                <a:solidFill>
                  <a:srgbClr val="000000"/>
                </a:solidFill>
                <a:effectLst/>
                <a:latin typeface="Hiragino Kaku Gothic Pro"/>
              </a:rPr>
              <a:t>　　　　　ー</a:t>
            </a:r>
            <a:r>
              <a:rPr lang="en-US" altLang="ja-JP" sz="2400" b="1" i="0" dirty="0">
                <a:solidFill>
                  <a:srgbClr val="000000"/>
                </a:solidFill>
                <a:effectLst/>
                <a:latin typeface="Hiragino Kaku Gothic Pro"/>
              </a:rPr>
              <a:t>BD </a:t>
            </a:r>
            <a:r>
              <a:rPr lang="en-US" altLang="ja-JP" sz="2400" b="1" i="0" dirty="0" err="1">
                <a:solidFill>
                  <a:srgbClr val="000000"/>
                </a:solidFill>
                <a:effectLst/>
                <a:latin typeface="Hiragino Kaku Gothic Pro"/>
              </a:rPr>
              <a:t>SurePath</a:t>
            </a:r>
            <a:r>
              <a:rPr lang="ja-JP" altLang="en-US" sz="2400" b="1" i="0" dirty="0">
                <a:solidFill>
                  <a:srgbClr val="000000"/>
                </a:solidFill>
                <a:effectLst/>
                <a:latin typeface="Hiragino Kaku Gothic Pro"/>
              </a:rPr>
              <a:t>・ </a:t>
            </a:r>
            <a:r>
              <a:rPr lang="en-US" altLang="ja-JP" sz="2400" b="1" i="0" dirty="0">
                <a:solidFill>
                  <a:srgbClr val="000000"/>
                </a:solidFill>
                <a:effectLst/>
                <a:latin typeface="Hiragino Kaku Gothic Pro"/>
              </a:rPr>
              <a:t>BD </a:t>
            </a:r>
            <a:r>
              <a:rPr lang="en-US" altLang="ja-JP" sz="2400" b="1" i="0" dirty="0" err="1">
                <a:solidFill>
                  <a:srgbClr val="000000"/>
                </a:solidFill>
                <a:effectLst/>
                <a:latin typeface="Hiragino Kaku Gothic Pro"/>
              </a:rPr>
              <a:t>CytoRich</a:t>
            </a:r>
            <a:r>
              <a:rPr lang="ja-JP" altLang="en-US" sz="2400" b="1" i="0" dirty="0">
                <a:solidFill>
                  <a:srgbClr val="000000"/>
                </a:solidFill>
                <a:effectLst/>
                <a:latin typeface="Hiragino Kaku Gothic Pro"/>
              </a:rPr>
              <a:t>法ー</a:t>
            </a:r>
            <a:endParaRPr lang="en-US" altLang="ja-JP" sz="2400" b="1" i="0" dirty="0">
              <a:solidFill>
                <a:srgbClr val="000000"/>
              </a:solidFill>
              <a:effectLst/>
              <a:latin typeface="Hiragino Kaku Gothic Pro"/>
            </a:endParaRPr>
          </a:p>
          <a:p>
            <a:pPr algn="l"/>
            <a:endParaRPr lang="en-US" altLang="ja-JP" b="1" i="0" dirty="0">
              <a:solidFill>
                <a:srgbClr val="000000"/>
              </a:solidFill>
              <a:effectLst/>
              <a:latin typeface="Hiragino Kaku Gothic Pro"/>
            </a:endParaRPr>
          </a:p>
          <a:p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ea"/>
              </a:rPr>
              <a:t>閉会挨拶　　深代　やす子　群馬県細胞検査士会会長（利根中央病院）</a:t>
            </a:r>
            <a:endParaRPr kumimoji="1" lang="en-US" altLang="ja-JP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ea"/>
            </a:endParaRPr>
          </a:p>
          <a:p>
            <a:endParaRPr kumimoji="1" lang="en-US" altLang="ja-JP" sz="1400" b="1" dirty="0">
              <a:solidFill>
                <a:schemeClr val="accent2"/>
              </a:solidFill>
              <a:latin typeface="HGP明朝B" panose="02020800000000000000" pitchFamily="18" charset="-128"/>
              <a:ea typeface="HGP明朝B" panose="02020800000000000000" pitchFamily="18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4E99B515-C214-4F02-B72D-5A305289167F}"/>
              </a:ext>
            </a:extLst>
          </p:cNvPr>
          <p:cNvSpPr txBox="1"/>
          <p:nvPr/>
        </p:nvSpPr>
        <p:spPr>
          <a:xfrm>
            <a:off x="1442781" y="1549045"/>
            <a:ext cx="60399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+mj-ea"/>
                <a:ea typeface="+mj-ea"/>
              </a:rPr>
              <a:t>2020</a:t>
            </a:r>
            <a:r>
              <a:rPr kumimoji="1" lang="ja-JP" altLang="en-US" dirty="0">
                <a:latin typeface="+mj-ea"/>
                <a:ea typeface="+mj-ea"/>
              </a:rPr>
              <a:t>年</a:t>
            </a:r>
            <a:r>
              <a:rPr kumimoji="1" lang="en-US" altLang="ja-JP" sz="2800" dirty="0">
                <a:latin typeface="+mj-ea"/>
                <a:ea typeface="+mj-ea"/>
              </a:rPr>
              <a:t>11</a:t>
            </a:r>
            <a:r>
              <a:rPr kumimoji="1" lang="ja-JP" altLang="en-US" dirty="0">
                <a:latin typeface="+mj-ea"/>
                <a:ea typeface="+mj-ea"/>
              </a:rPr>
              <a:t>月</a:t>
            </a:r>
            <a:r>
              <a:rPr kumimoji="1" lang="en-US" altLang="ja-JP" sz="2800" dirty="0">
                <a:latin typeface="+mj-ea"/>
                <a:ea typeface="+mj-ea"/>
              </a:rPr>
              <a:t>19</a:t>
            </a:r>
            <a:r>
              <a:rPr kumimoji="1" lang="ja-JP" altLang="en-US" dirty="0">
                <a:latin typeface="+mj-ea"/>
                <a:ea typeface="+mj-ea"/>
              </a:rPr>
              <a:t>日（木）　</a:t>
            </a:r>
            <a:r>
              <a:rPr kumimoji="1" lang="en-US" altLang="ja-JP" sz="2400" dirty="0">
                <a:latin typeface="+mj-ea"/>
                <a:ea typeface="+mj-ea"/>
              </a:rPr>
              <a:t>18</a:t>
            </a:r>
            <a:r>
              <a:rPr kumimoji="1" lang="ja-JP" altLang="en-US" sz="2400" dirty="0">
                <a:latin typeface="+mj-ea"/>
                <a:ea typeface="+mj-ea"/>
              </a:rPr>
              <a:t>：</a:t>
            </a:r>
            <a:r>
              <a:rPr kumimoji="1" lang="en-US" altLang="ja-JP" sz="2400" dirty="0">
                <a:latin typeface="+mj-ea"/>
                <a:ea typeface="+mj-ea"/>
              </a:rPr>
              <a:t>00</a:t>
            </a:r>
            <a:r>
              <a:rPr kumimoji="1" lang="ja-JP" altLang="en-US" sz="2400" dirty="0">
                <a:latin typeface="+mj-ea"/>
                <a:ea typeface="+mj-ea"/>
              </a:rPr>
              <a:t>～</a:t>
            </a:r>
            <a:r>
              <a:rPr kumimoji="1" lang="en-US" altLang="ja-JP" sz="2400" dirty="0">
                <a:latin typeface="+mj-ea"/>
                <a:ea typeface="+mj-ea"/>
              </a:rPr>
              <a:t>20</a:t>
            </a:r>
            <a:r>
              <a:rPr kumimoji="1" lang="ja-JP" altLang="en-US" sz="2400" dirty="0">
                <a:latin typeface="+mj-ea"/>
                <a:ea typeface="+mj-ea"/>
              </a:rPr>
              <a:t>：</a:t>
            </a:r>
            <a:r>
              <a:rPr kumimoji="1" lang="en-US" altLang="ja-JP" sz="2400" dirty="0">
                <a:latin typeface="+mj-ea"/>
                <a:ea typeface="+mj-ea"/>
              </a:rPr>
              <a:t>15</a:t>
            </a:r>
            <a:r>
              <a:rPr kumimoji="1" lang="ja-JP" altLang="en-US" sz="1200" dirty="0">
                <a:latin typeface="+mj-ea"/>
                <a:ea typeface="+mj-ea"/>
              </a:rPr>
              <a:t>（</a:t>
            </a:r>
            <a:r>
              <a:rPr kumimoji="1" lang="en-US" altLang="ja-JP" sz="1200" dirty="0">
                <a:latin typeface="+mj-ea"/>
                <a:ea typeface="+mj-ea"/>
              </a:rPr>
              <a:t>Web</a:t>
            </a:r>
            <a:r>
              <a:rPr kumimoji="1" lang="ja-JP" altLang="en-US" sz="1200" dirty="0">
                <a:latin typeface="+mj-ea"/>
                <a:ea typeface="+mj-ea"/>
              </a:rPr>
              <a:t>開始</a:t>
            </a:r>
            <a:r>
              <a:rPr kumimoji="1" lang="en-US" altLang="ja-JP" sz="1200" dirty="0">
                <a:latin typeface="+mj-ea"/>
                <a:ea typeface="+mj-ea"/>
              </a:rPr>
              <a:t>19</a:t>
            </a:r>
            <a:r>
              <a:rPr kumimoji="1" lang="ja-JP" altLang="en-US" sz="1200" dirty="0">
                <a:latin typeface="+mj-ea"/>
                <a:ea typeface="+mj-ea"/>
              </a:rPr>
              <a:t>：</a:t>
            </a:r>
            <a:r>
              <a:rPr kumimoji="1" lang="en-US" altLang="ja-JP" sz="1200" dirty="0">
                <a:latin typeface="+mj-ea"/>
                <a:ea typeface="+mj-ea"/>
              </a:rPr>
              <a:t>00</a:t>
            </a:r>
            <a:r>
              <a:rPr kumimoji="1" lang="ja-JP" altLang="en-US" sz="1200" dirty="0">
                <a:latin typeface="+mj-ea"/>
                <a:ea typeface="+mj-ea"/>
              </a:rPr>
              <a:t>より）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F43BBBC-5076-4992-831A-784D8AE19465}"/>
              </a:ext>
            </a:extLst>
          </p:cNvPr>
          <p:cNvSpPr txBox="1"/>
          <p:nvPr/>
        </p:nvSpPr>
        <p:spPr>
          <a:xfrm>
            <a:off x="1333503" y="3392171"/>
            <a:ext cx="485902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b="1" dirty="0">
                <a:effectLst/>
                <a:latin typeface="+mn-ea"/>
                <a:cs typeface="ＭＳ Ｐゴシック" panose="020B0600070205080204" pitchFamily="50" charset="-128"/>
              </a:rPr>
              <a:t>高</a:t>
            </a:r>
            <a:r>
              <a:rPr lang="ja-JP" altLang="ja-JP" sz="2000" b="1" dirty="0">
                <a:effectLst/>
                <a:latin typeface="+mn-ea"/>
                <a:cs typeface="ＭＳ Ｐゴシック" panose="020B0600070205080204" pitchFamily="50" charset="-128"/>
              </a:rPr>
              <a:t>崎市</a:t>
            </a:r>
            <a:r>
              <a:rPr lang="ja-JP" altLang="en-US" sz="2000" b="1" dirty="0">
                <a:effectLst/>
                <a:latin typeface="+mn-ea"/>
                <a:cs typeface="ＭＳ Ｐゴシック" panose="020B0600070205080204" pitchFamily="50" charset="-128"/>
              </a:rPr>
              <a:t>総合</a:t>
            </a:r>
            <a:r>
              <a:rPr lang="ja-JP" altLang="en-US" sz="2000" b="1" dirty="0">
                <a:latin typeface="+mn-ea"/>
                <a:cs typeface="ＭＳ Ｐゴシック" panose="020B0600070205080204" pitchFamily="50" charset="-128"/>
              </a:rPr>
              <a:t>保健センター</a:t>
            </a:r>
            <a:r>
              <a:rPr lang="ja-JP" altLang="ja-JP" sz="2000" b="1" dirty="0">
                <a:effectLst/>
                <a:latin typeface="+mn-ea"/>
                <a:cs typeface="ＭＳ Ｐゴシック" panose="020B0600070205080204" pitchFamily="50" charset="-128"/>
              </a:rPr>
              <a:t>　</a:t>
            </a:r>
            <a:r>
              <a:rPr lang="ja-JP" altLang="en-US" sz="2000" b="1" dirty="0">
                <a:effectLst/>
                <a:latin typeface="+mn-ea"/>
                <a:cs typeface="ＭＳ Ｐゴシック" panose="020B0600070205080204" pitchFamily="50" charset="-128"/>
              </a:rPr>
              <a:t>２</a:t>
            </a:r>
            <a:r>
              <a:rPr lang="en-US" altLang="ja-JP" sz="2000" b="1" dirty="0">
                <a:effectLst/>
                <a:latin typeface="+mn-ea"/>
                <a:cs typeface="ＭＳ Ｐゴシック" panose="020B0600070205080204" pitchFamily="50" charset="-128"/>
              </a:rPr>
              <a:t>F</a:t>
            </a:r>
            <a:r>
              <a:rPr lang="ja-JP" altLang="en-US" sz="2000" b="1" dirty="0">
                <a:effectLst/>
                <a:latin typeface="+mn-ea"/>
                <a:cs typeface="ＭＳ Ｐゴシック" panose="020B0600070205080204" pitchFamily="50" charset="-128"/>
              </a:rPr>
              <a:t>　第</a:t>
            </a:r>
            <a:r>
              <a:rPr lang="en-US" altLang="ja-JP" sz="2000" b="1" dirty="0">
                <a:effectLst/>
                <a:latin typeface="+mn-ea"/>
                <a:cs typeface="ＭＳ Ｐゴシック" panose="020B0600070205080204" pitchFamily="50" charset="-128"/>
              </a:rPr>
              <a:t>3</a:t>
            </a:r>
            <a:r>
              <a:rPr lang="ja-JP" altLang="en-US" sz="2000" b="1" dirty="0">
                <a:effectLst/>
                <a:latin typeface="+mn-ea"/>
                <a:cs typeface="ＭＳ Ｐゴシック" panose="020B0600070205080204" pitchFamily="50" charset="-128"/>
              </a:rPr>
              <a:t>会議室</a:t>
            </a:r>
            <a:r>
              <a:rPr kumimoji="1" lang="ja-JP" altLang="en-US" sz="2000" b="1" dirty="0">
                <a:latin typeface="+mn-ea"/>
              </a:rPr>
              <a:t>　</a:t>
            </a:r>
            <a:endParaRPr kumimoji="1" lang="en-US" altLang="ja-JP" sz="2000" b="1" dirty="0">
              <a:latin typeface="+mn-ea"/>
            </a:endParaRPr>
          </a:p>
          <a:p>
            <a:r>
              <a:rPr kumimoji="1" lang="en-US" altLang="ja-JP" sz="1400" b="1" dirty="0">
                <a:latin typeface="+mn-ea"/>
              </a:rPr>
              <a:t>※Web</a:t>
            </a:r>
            <a:r>
              <a:rPr kumimoji="1" lang="ja-JP" altLang="en-US" sz="1400" b="1" dirty="0">
                <a:latin typeface="+mn-ea"/>
              </a:rPr>
              <a:t>環境からの参加が難しい方、施設見学希望の方</a:t>
            </a:r>
          </a:p>
        </p:txBody>
      </p:sp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324DB79C-B125-41F9-A1B4-0813C6CA3CFE}"/>
              </a:ext>
            </a:extLst>
          </p:cNvPr>
          <p:cNvSpPr/>
          <p:nvPr/>
        </p:nvSpPr>
        <p:spPr>
          <a:xfrm>
            <a:off x="426809" y="3409118"/>
            <a:ext cx="906694" cy="375557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会場</a:t>
            </a:r>
            <a:endParaRPr kumimoji="1"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938529CD-8440-419B-8C2B-86141AAB5689}"/>
              </a:ext>
            </a:extLst>
          </p:cNvPr>
          <p:cNvSpPr/>
          <p:nvPr/>
        </p:nvSpPr>
        <p:spPr>
          <a:xfrm>
            <a:off x="426809" y="2260607"/>
            <a:ext cx="906694" cy="375557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開催方法</a:t>
            </a:r>
            <a:endParaRPr kumimoji="1" lang="en-US" altLang="ja-JP" sz="12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2BEF212-1C56-4789-8046-A873338EE2EE}"/>
              </a:ext>
            </a:extLst>
          </p:cNvPr>
          <p:cNvSpPr txBox="1"/>
          <p:nvPr/>
        </p:nvSpPr>
        <p:spPr>
          <a:xfrm>
            <a:off x="1367150" y="1903158"/>
            <a:ext cx="6016391" cy="1785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  <a:cs typeface="Meiryo UI" panose="020B0604030504040204" pitchFamily="50" charset="-128"/>
              </a:rPr>
              <a:t>Web</a:t>
            </a:r>
            <a:r>
              <a:rPr lang="ja-JP" altLang="ja-JP" sz="2400" b="1" dirty="0"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  <a:cs typeface="Meiryo UI" panose="020B0604030504040204" pitchFamily="50" charset="-128"/>
              </a:rPr>
              <a:t>開催　</a:t>
            </a:r>
            <a:r>
              <a:rPr lang="en-US" altLang="ja-JP" sz="2400" b="1" dirty="0"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  <a:cs typeface="Meiryo UI" panose="020B0604030504040204" pitchFamily="50" charset="-128"/>
              </a:rPr>
              <a:t>Microsoft Teams</a:t>
            </a:r>
            <a:r>
              <a:rPr lang="ja-JP" altLang="ja-JP" sz="2400" b="1" dirty="0"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  <a:cs typeface="Meiryo UI" panose="020B0604030504040204" pitchFamily="50" charset="-128"/>
              </a:rPr>
              <a:t>　</a:t>
            </a:r>
            <a:r>
              <a:rPr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Meiryo UI" panose="020B0604030504040204" pitchFamily="50" charset="-128"/>
              </a:rPr>
              <a:t>および</a:t>
            </a:r>
            <a:r>
              <a:rPr lang="ja-JP" altLang="en-US" sz="2400" b="1" dirty="0"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  <a:cs typeface="Meiryo UI" panose="020B0604030504040204" pitchFamily="50" charset="-128"/>
              </a:rPr>
              <a:t>会場開催</a:t>
            </a:r>
            <a:endParaRPr lang="en-US" altLang="ja-JP" sz="2400" b="1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Meiryo UI" panose="020B0604030504040204" pitchFamily="50" charset="-128"/>
            </a:endParaRPr>
          </a:p>
          <a:p>
            <a:r>
              <a:rPr lang="ja-JP" altLang="en-US" sz="16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Meiryo UI" panose="020B0604030504040204" pitchFamily="50" charset="-128"/>
              </a:rPr>
              <a:t>特別講演のみ東京より</a:t>
            </a:r>
            <a:r>
              <a:rPr lang="en-US" altLang="ja-JP" sz="16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Meiryo UI" panose="020B0604030504040204" pitchFamily="50" charset="-128"/>
              </a:rPr>
              <a:t>LIVE</a:t>
            </a:r>
            <a:r>
              <a:rPr lang="ja-JP" altLang="en-US" sz="16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Meiryo UI" panose="020B0604030504040204" pitchFamily="50" charset="-128"/>
              </a:rPr>
              <a:t>配信になります</a:t>
            </a:r>
            <a:endParaRPr lang="en-US" altLang="ja-JP" sz="1600" b="1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Meiryo UI" panose="020B0604030504040204" pitchFamily="50" charset="-128"/>
            </a:endParaRPr>
          </a:p>
          <a:p>
            <a:r>
              <a:rPr lang="ja-JP" altLang="ja-JP" sz="1400" b="1" dirty="0"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  <a:cs typeface="Meiryo UI" panose="020B0604030504040204" pitchFamily="50" charset="-128"/>
              </a:rPr>
              <a:t>※</a:t>
            </a:r>
            <a:r>
              <a:rPr lang="ja-JP" altLang="en-US" sz="1400" b="1" dirty="0"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  <a:cs typeface="Meiryo UI" panose="020B0604030504040204" pitchFamily="50" charset="-128"/>
              </a:rPr>
              <a:t>ご参加にあ</a:t>
            </a:r>
            <a:r>
              <a:rPr lang="ja-JP" altLang="en-US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Meiryo UI" panose="020B0604030504040204" pitchFamily="50" charset="-128"/>
              </a:rPr>
              <a:t>たり</a:t>
            </a:r>
            <a:r>
              <a:rPr lang="ja-JP" altLang="ja-JP" sz="1400" b="1" dirty="0"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  <a:cs typeface="Meiryo UI" panose="020B0604030504040204" pitchFamily="50" charset="-128"/>
              </a:rPr>
              <a:t>事前申込</a:t>
            </a:r>
            <a:r>
              <a:rPr lang="ja-JP" altLang="en-US" sz="1400" b="1" dirty="0"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  <a:cs typeface="Meiryo UI" panose="020B0604030504040204" pitchFamily="50" charset="-128"/>
              </a:rPr>
              <a:t>が必要です。氏名、施設名、会員番号、会場</a:t>
            </a:r>
            <a:endParaRPr lang="en-US" altLang="ja-JP" sz="1400" b="1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Meiryo UI" panose="020B0604030504040204" pitchFamily="50" charset="-128"/>
            </a:endParaRPr>
          </a:p>
          <a:p>
            <a:r>
              <a:rPr lang="ja-JP" altLang="en-US" sz="1400" b="1" dirty="0"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  <a:cs typeface="Meiryo UI" panose="020B0604030504040204" pitchFamily="50" charset="-128"/>
              </a:rPr>
              <a:t>または</a:t>
            </a:r>
            <a:r>
              <a:rPr lang="en-US" altLang="ja-JP" sz="1400" b="1" dirty="0"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  <a:cs typeface="Meiryo UI" panose="020B0604030504040204" pitchFamily="50" charset="-128"/>
              </a:rPr>
              <a:t>Web</a:t>
            </a:r>
            <a:r>
              <a:rPr lang="ja-JP" altLang="en-US" sz="1400" b="1" dirty="0"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  <a:cs typeface="Meiryo UI" panose="020B0604030504040204" pitchFamily="50" charset="-128"/>
              </a:rPr>
              <a:t>聴講のいずれかを明記し、メールにてご連絡ください。ご連絡</a:t>
            </a:r>
            <a:r>
              <a:rPr lang="ja-JP" altLang="ja-JP" sz="1400" b="1" dirty="0"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  <a:cs typeface="Meiryo UI" panose="020B0604030504040204" pitchFamily="50" charset="-128"/>
              </a:rPr>
              <a:t>を</a:t>
            </a:r>
            <a:endParaRPr lang="en-US" altLang="ja-JP" sz="1400" b="1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Meiryo UI" panose="020B0604030504040204" pitchFamily="50" charset="-128"/>
            </a:endParaRPr>
          </a:p>
          <a:p>
            <a:r>
              <a:rPr lang="ja-JP" altLang="en-US" sz="1400" b="1" dirty="0"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  <a:cs typeface="Meiryo UI" panose="020B0604030504040204" pitchFamily="50" charset="-128"/>
              </a:rPr>
              <a:t>頂いた</a:t>
            </a:r>
            <a:r>
              <a:rPr lang="ja-JP" altLang="ja-JP" sz="1400" b="1" dirty="0"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  <a:cs typeface="Meiryo UI" panose="020B0604030504040204" pitchFamily="50" charset="-128"/>
              </a:rPr>
              <a:t>メールアドレスに参加のリンクをお送りします</a:t>
            </a:r>
            <a:r>
              <a:rPr lang="ja-JP" altLang="en-US" sz="1400" b="1" dirty="0"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  <a:cs typeface="Meiryo UI" panose="020B0604030504040204" pitchFamily="50" charset="-128"/>
              </a:rPr>
              <a:t>。</a:t>
            </a:r>
            <a:endParaRPr lang="en-US" altLang="ja-JP" sz="1400" b="1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Meiryo UI" panose="020B0604030504040204" pitchFamily="50" charset="-128"/>
            </a:endParaRPr>
          </a:p>
          <a:p>
            <a:pPr lvl="0" algn="just">
              <a:tabLst>
                <a:tab pos="266700" algn="l"/>
              </a:tabLst>
            </a:pPr>
            <a:r>
              <a:rPr lang="ja-JP" altLang="en-US" sz="1400" b="1" kern="100" dirty="0">
                <a:latin typeface="ＭＳ Ｐ明朝" panose="02020600040205080304" pitchFamily="18" charset="-128"/>
                <a:ea typeface="ＭＳ Ｐ明朝" panose="02020600040205080304" pitchFamily="18" charset="-128"/>
                <a:cs typeface="Times New Roman" panose="02020603050405020304" pitchFamily="18" charset="0"/>
              </a:rPr>
              <a:t>連絡先</a:t>
            </a:r>
            <a:r>
              <a:rPr kumimoji="1" lang="ja-JP" altLang="en-US" sz="14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　</a:t>
            </a:r>
            <a:r>
              <a:rPr kumimoji="1" lang="en-US" altLang="ja-JP" sz="14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E-mail</a:t>
            </a:r>
            <a:r>
              <a:rPr kumimoji="1" lang="ja-JP" altLang="en-US" sz="14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：</a:t>
            </a:r>
            <a:r>
              <a:rPr lang="en-US" altLang="ja-JP" sz="1400" b="1" kern="100" dirty="0">
                <a:latin typeface="ＭＳ Ｐ明朝" panose="02020600040205080304" pitchFamily="18" charset="-128"/>
                <a:ea typeface="ＭＳ Ｐ明朝" panose="02020600040205080304" pitchFamily="18" charset="-128"/>
                <a:cs typeface="Times New Roman" panose="02020603050405020304" pitchFamily="18" charset="0"/>
              </a:rPr>
              <a:t> </a:t>
            </a:r>
            <a:r>
              <a:rPr lang="en-US" altLang="ja-JP" sz="1400" b="1" i="1" kern="10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ota_hp_byouri@yahoo.co.jp</a:t>
            </a:r>
            <a:r>
              <a:rPr lang="en-US" altLang="ja-JP" sz="1400" b="1" i="1" kern="1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 </a:t>
            </a:r>
            <a:r>
              <a:rPr lang="ja-JP" altLang="en-US" sz="1400" b="1" kern="100" dirty="0">
                <a:latin typeface="ＭＳ Ｐ明朝" panose="02020600040205080304" pitchFamily="18" charset="-128"/>
                <a:ea typeface="ＭＳ Ｐ明朝" panose="02020600040205080304" pitchFamily="18" charset="-128"/>
                <a:cs typeface="Times New Roman" panose="02020603050405020304" pitchFamily="18" charset="0"/>
              </a:rPr>
              <a:t>樋口まで</a:t>
            </a:r>
            <a:endParaRPr lang="en-US" altLang="ja-JP" sz="1400" b="1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Meiryo UI" panose="020B0604030504040204" pitchFamily="50" charset="-128"/>
            </a:endParaRPr>
          </a:p>
          <a:p>
            <a:endParaRPr kumimoji="1" lang="ja-JP" altLang="en-US" sz="14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676400" y="9648092"/>
            <a:ext cx="53808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群馬県臨床検査技師会・群馬県細胞検査士会</a:t>
            </a:r>
            <a:endParaRPr kumimoji="1" lang="en-US" altLang="ja-JP" dirty="0"/>
          </a:p>
          <a:p>
            <a:r>
              <a:rPr kumimoji="1" lang="ja-JP" altLang="en-US" dirty="0"/>
              <a:t>日本ベクトン・ディッキンソン株式会社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676400" y="9390185"/>
            <a:ext cx="49940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日臨技生涯教育履修点数：専門</a:t>
            </a:r>
            <a:r>
              <a:rPr kumimoji="1" lang="en-US" altLang="ja-JP" sz="1400" dirty="0"/>
              <a:t>20</a:t>
            </a:r>
            <a:r>
              <a:rPr kumimoji="1" lang="ja-JP" altLang="en-US" sz="1400" dirty="0"/>
              <a:t>点（会場または</a:t>
            </a:r>
            <a:r>
              <a:rPr kumimoji="1" lang="en-US" altLang="ja-JP" sz="1400" dirty="0"/>
              <a:t>Web</a:t>
            </a:r>
            <a:r>
              <a:rPr kumimoji="1" lang="ja-JP" altLang="en-US" sz="1400" dirty="0"/>
              <a:t>参加）</a:t>
            </a:r>
          </a:p>
        </p:txBody>
      </p:sp>
      <p:sp>
        <p:nvSpPr>
          <p:cNvPr id="14" name="四角形: 角を丸くする 16">
            <a:extLst>
              <a:ext uri="{FF2B5EF4-FFF2-40B4-BE49-F238E27FC236}">
                <a16:creationId xmlns:a16="http://schemas.microsoft.com/office/drawing/2014/main" id="{324DB79C-B125-41F9-A1B4-0813C6CA3CFE}"/>
              </a:ext>
            </a:extLst>
          </p:cNvPr>
          <p:cNvSpPr/>
          <p:nvPr/>
        </p:nvSpPr>
        <p:spPr>
          <a:xfrm>
            <a:off x="556075" y="9648092"/>
            <a:ext cx="906694" cy="375557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共催</a:t>
            </a:r>
            <a:endParaRPr kumimoji="1"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57656820"/>
      </p:ext>
    </p:extLst>
  </p:cSld>
  <p:clrMapOvr>
    <a:masterClrMapping/>
  </p:clrMapOvr>
</p:sld>
</file>

<file path=ppt/theme/theme1.xml><?xml version="1.0" encoding="utf-8"?>
<a:theme xmlns:a="http://schemas.openxmlformats.org/drawingml/2006/main" name="しずく">
  <a:themeElements>
    <a:clrScheme name="しず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しず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しず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TM04033925[[fn=しずく]]</Template>
  <TotalTime>2860</TotalTime>
  <Words>383</Words>
  <Application>Microsoft Office PowerPoint</Application>
  <PresentationFormat>ユーザー設定</PresentationFormat>
  <Paragraphs>35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0" baseType="lpstr">
      <vt:lpstr>HGP明朝B</vt:lpstr>
      <vt:lpstr>Hiragino Kaku Gothic Pro</vt:lpstr>
      <vt:lpstr>Microsoft JhengHei</vt:lpstr>
      <vt:lpstr>Microsoft YaHei</vt:lpstr>
      <vt:lpstr>ＭＳ Ｐゴシック</vt:lpstr>
      <vt:lpstr>ＭＳ Ｐ明朝</vt:lpstr>
      <vt:lpstr>Arial</vt:lpstr>
      <vt:lpstr>Tw Cen MT</vt:lpstr>
      <vt:lpstr>しずく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群馬県産婦人科医会員様</dc:title>
  <dc:creator>Masaki Yoshida</dc:creator>
  <cp:lastModifiedBy>OMH_1709</cp:lastModifiedBy>
  <cp:revision>40</cp:revision>
  <cp:lastPrinted>2020-11-02T03:50:49Z</cp:lastPrinted>
  <dcterms:created xsi:type="dcterms:W3CDTF">2020-09-16T02:58:44Z</dcterms:created>
  <dcterms:modified xsi:type="dcterms:W3CDTF">2020-11-02T03:51:06Z</dcterms:modified>
</cp:coreProperties>
</file>