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6858000" cy="9144000" type="screen4x3"/>
  <p:notesSz cx="6888163" cy="10020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1398" y="-1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BD952-8554-4F68-ADB4-BDB788B2D904}" type="datetimeFigureOut">
              <a:rPr kumimoji="1" lang="ja-JP" altLang="en-US" smtClean="0"/>
              <a:t>2016/2/9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E796-3CE0-4F37-8E8D-052C6F670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8885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BD952-8554-4F68-ADB4-BDB788B2D904}" type="datetimeFigureOut">
              <a:rPr kumimoji="1" lang="ja-JP" altLang="en-US" smtClean="0"/>
              <a:t>2016/2/9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E796-3CE0-4F37-8E8D-052C6F670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1273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279652"/>
            <a:ext cx="5915025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119285"/>
            <a:ext cx="5915025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BD952-8554-4F68-ADB4-BDB788B2D904}" type="datetimeFigureOut">
              <a:rPr kumimoji="1" lang="ja-JP" altLang="en-US" smtClean="0"/>
              <a:t>2016/2/9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E796-3CE0-4F37-8E8D-052C6F670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6069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BD952-8554-4F68-ADB4-BDB788B2D904}" type="datetimeFigureOut">
              <a:rPr kumimoji="1" lang="ja-JP" altLang="en-US" smtClean="0"/>
              <a:t>2016/2/9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E796-3CE0-4F37-8E8D-052C6F670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9033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486834"/>
            <a:ext cx="5915025" cy="1767417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BD952-8554-4F68-ADB4-BDB788B2D904}" type="datetimeFigureOut">
              <a:rPr kumimoji="1" lang="ja-JP" altLang="en-US" smtClean="0"/>
              <a:t>2016/2/9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E796-3CE0-4F37-8E8D-052C6F670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037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BD952-8554-4F68-ADB4-BDB788B2D904}" type="datetimeFigureOut">
              <a:rPr kumimoji="1" lang="ja-JP" altLang="en-US" smtClean="0"/>
              <a:t>2016/2/9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E796-3CE0-4F37-8E8D-052C6F670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599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BD952-8554-4F68-ADB4-BDB788B2D904}" type="datetimeFigureOut">
              <a:rPr kumimoji="1" lang="ja-JP" altLang="en-US" smtClean="0"/>
              <a:t>2016/2/9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E796-3CE0-4F37-8E8D-052C6F670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5737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BD952-8554-4F68-ADB4-BDB788B2D904}" type="datetimeFigureOut">
              <a:rPr kumimoji="1" lang="ja-JP" altLang="en-US" smtClean="0"/>
              <a:t>2016/2/9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E796-3CE0-4F37-8E8D-052C6F670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150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BD952-8554-4F68-ADB4-BDB788B2D904}" type="datetimeFigureOut">
              <a:rPr kumimoji="1" lang="ja-JP" altLang="en-US" smtClean="0"/>
              <a:t>2016/2/9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E796-3CE0-4F37-8E8D-052C6F670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9998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BD952-8554-4F68-ADB4-BDB788B2D904}" type="datetimeFigureOut">
              <a:rPr kumimoji="1" lang="ja-JP" altLang="en-US" smtClean="0"/>
              <a:t>2016/2/9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E796-3CE0-4F37-8E8D-052C6F670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343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6" y="486834"/>
            <a:ext cx="1478756" cy="7749117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7" y="486834"/>
            <a:ext cx="4350544" cy="7749117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BD952-8554-4F68-ADB4-BDB788B2D904}" type="datetimeFigureOut">
              <a:rPr kumimoji="1" lang="ja-JP" altLang="en-US" smtClean="0"/>
              <a:t>2016/2/9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E796-3CE0-4F37-8E8D-052C6F670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7083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BD952-8554-4F68-ADB4-BDB788B2D904}" type="datetimeFigureOut">
              <a:rPr kumimoji="1" lang="ja-JP" altLang="en-US" smtClean="0"/>
              <a:t>2016/2/9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5E796-3CE0-4F37-8E8D-052C6F670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998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横巻き 3"/>
          <p:cNvSpPr/>
          <p:nvPr/>
        </p:nvSpPr>
        <p:spPr>
          <a:xfrm>
            <a:off x="681205" y="239304"/>
            <a:ext cx="5328592" cy="1368152"/>
          </a:xfrm>
          <a:prstGeom prst="horizontalScroll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 smtClean="0">
                <a:solidFill>
                  <a:schemeClr val="tx1"/>
                </a:solidFill>
                <a:ea typeface="ＤＨＰ平成ゴシックW5" panose="02010601000101010101" pitchFamily="2" charset="-128"/>
              </a:rPr>
              <a:t>群馬県神経生理研究会</a:t>
            </a:r>
            <a:endParaRPr kumimoji="1" lang="en-US" altLang="ja-JP" sz="2800" dirty="0" smtClean="0">
              <a:solidFill>
                <a:schemeClr val="tx1"/>
              </a:solidFill>
              <a:ea typeface="ＤＨＰ平成ゴシックW5" panose="02010601000101010101" pitchFamily="2" charset="-128"/>
            </a:endParaRPr>
          </a:p>
          <a:p>
            <a:pPr algn="ctr"/>
            <a:r>
              <a:rPr kumimoji="1" lang="ja-JP" altLang="en-US" sz="2800" dirty="0" smtClean="0">
                <a:solidFill>
                  <a:schemeClr val="tx1"/>
                </a:solidFill>
                <a:ea typeface="ＤＨＰ平成ゴシックW5" panose="02010601000101010101" pitchFamily="2" charset="-128"/>
              </a:rPr>
              <a:t>平成</a:t>
            </a:r>
            <a:r>
              <a:rPr kumimoji="1" lang="en-US" altLang="ja-JP" sz="2800" dirty="0" smtClean="0">
                <a:solidFill>
                  <a:schemeClr val="tx1"/>
                </a:solidFill>
                <a:ea typeface="ＤＨＰ平成ゴシックW5" panose="02010601000101010101" pitchFamily="2" charset="-128"/>
              </a:rPr>
              <a:t>27</a:t>
            </a:r>
            <a:r>
              <a:rPr kumimoji="1" lang="ja-JP" altLang="en-US" sz="2800" dirty="0" smtClean="0">
                <a:solidFill>
                  <a:schemeClr val="tx1"/>
                </a:solidFill>
                <a:ea typeface="ＤＨＰ平成ゴシックW5" panose="02010601000101010101" pitchFamily="2" charset="-128"/>
              </a:rPr>
              <a:t>年度講演会</a:t>
            </a:r>
            <a:endParaRPr kumimoji="1" lang="ja-JP" altLang="en-US" sz="2800" dirty="0">
              <a:solidFill>
                <a:schemeClr val="tx1"/>
              </a:solidFill>
              <a:ea typeface="ＤＨＰ平成ゴシックW5" panose="02010601000101010101" pitchFamily="2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276872" y="2829989"/>
            <a:ext cx="2412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ea typeface="ＤＨＰ平成ゴシックW5" panose="02010601000101010101" pitchFamily="2" charset="-128"/>
              </a:rPr>
              <a:t>『</a:t>
            </a:r>
            <a:r>
              <a:rPr kumimoji="1" lang="ja-JP" altLang="en-US" dirty="0" smtClean="0">
                <a:ea typeface="ＤＨＰ平成ゴシックW5" panose="02010601000101010101" pitchFamily="2" charset="-128"/>
              </a:rPr>
              <a:t>講演会プログラム</a:t>
            </a:r>
            <a:r>
              <a:rPr kumimoji="1" lang="en-US" altLang="ja-JP" dirty="0" smtClean="0">
                <a:ea typeface="ＤＨＰ平成ゴシックW5" panose="02010601000101010101" pitchFamily="2" charset="-128"/>
              </a:rPr>
              <a:t>』</a:t>
            </a:r>
            <a:endParaRPr kumimoji="1" lang="ja-JP" altLang="en-US" dirty="0">
              <a:ea typeface="ＤＨＰ平成ゴシックW5" panose="02010601000101010101" pitchFamily="2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76672" y="3419872"/>
            <a:ext cx="5872379" cy="5855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【</a:t>
            </a:r>
            <a:r>
              <a:rPr kumimoji="1"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受  付</a:t>
            </a:r>
            <a:r>
              <a:rPr kumimoji="1" lang="en-US" altLang="ja-JP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】</a:t>
            </a:r>
            <a:r>
              <a:rPr lang="en-US" altLang="ja-JP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12</a:t>
            </a:r>
            <a:r>
              <a:rPr kumimoji="1" lang="en-US" altLang="ja-JP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:</a:t>
            </a:r>
            <a:r>
              <a:rPr lang="en-US" altLang="ja-JP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3</a:t>
            </a:r>
            <a:r>
              <a:rPr lang="en-US" altLang="ja-JP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0</a:t>
            </a:r>
            <a:r>
              <a:rPr kumimoji="1"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～</a:t>
            </a:r>
            <a:endParaRPr kumimoji="1" lang="en-US" altLang="ja-JP" sz="14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kumimoji="1" lang="en-US" altLang="ja-JP" sz="14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en-US" altLang="ja-JP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【</a:t>
            </a:r>
            <a:r>
              <a:rPr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講 演 </a:t>
            </a:r>
            <a:r>
              <a:rPr lang="en-US" altLang="ja-JP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1】13:0</a:t>
            </a:r>
            <a:r>
              <a:rPr lang="en-US" altLang="ja-JP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0</a:t>
            </a:r>
            <a:r>
              <a:rPr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～</a:t>
            </a:r>
            <a:r>
              <a:rPr lang="en-US" altLang="ja-JP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13:50</a:t>
            </a:r>
          </a:p>
          <a:p>
            <a:r>
              <a:rPr kumimoji="1" lang="en-US" altLang="ja-JP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kumimoji="1" lang="en-US" altLang="ja-JP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             </a:t>
            </a:r>
            <a:r>
              <a:rPr kumimoji="1"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テーマ：「</a:t>
            </a:r>
            <a:r>
              <a:rPr lang="ja-JP" altLang="en-US" sz="1400" b="1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診療</a:t>
            </a:r>
            <a:r>
              <a:rPr lang="ja-JP" altLang="en-US" sz="1400" b="1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に役立つ脳波検査</a:t>
            </a:r>
            <a:r>
              <a:rPr kumimoji="1"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」</a:t>
            </a:r>
            <a:endParaRPr kumimoji="1" lang="en-US" altLang="ja-JP" sz="14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　</a:t>
            </a:r>
            <a:r>
              <a:rPr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　　　講　師：群馬大学大学院医学系研究科小児科　</a:t>
            </a:r>
            <a:endParaRPr lang="en-US" altLang="ja-JP" sz="14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en-US" altLang="ja-JP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lang="en-US" altLang="ja-JP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                                           </a:t>
            </a:r>
            <a:r>
              <a:rPr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村松 一洋　先生</a:t>
            </a:r>
            <a:endParaRPr lang="en-US" altLang="ja-JP" sz="14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lang="en-US" altLang="ja-JP" sz="14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en-US" altLang="ja-JP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【</a:t>
            </a:r>
            <a:r>
              <a:rPr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講 演 </a:t>
            </a:r>
            <a:r>
              <a:rPr lang="en-US" altLang="ja-JP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2】14:0</a:t>
            </a:r>
            <a:r>
              <a:rPr lang="en-US" altLang="ja-JP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0</a:t>
            </a:r>
            <a:r>
              <a:rPr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～</a:t>
            </a:r>
            <a:r>
              <a:rPr lang="en-US" altLang="ja-JP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14:5</a:t>
            </a:r>
            <a:r>
              <a:rPr lang="en-US" altLang="ja-JP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0</a:t>
            </a:r>
          </a:p>
          <a:p>
            <a:r>
              <a:rPr lang="en-US" altLang="ja-JP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              </a:t>
            </a:r>
            <a:r>
              <a:rPr lang="ja-JP" altLang="en-US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テーマ：</a:t>
            </a:r>
            <a:r>
              <a:rPr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「</a:t>
            </a:r>
            <a:r>
              <a:rPr lang="ja-JP" altLang="en-US" sz="1400" b="1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当院</a:t>
            </a:r>
            <a:r>
              <a:rPr lang="ja-JP" altLang="en-US" sz="1400" b="1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での睡眠ポリグラフ検査</a:t>
            </a:r>
            <a:r>
              <a:rPr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」</a:t>
            </a:r>
            <a:endParaRPr lang="en-US" altLang="ja-JP" sz="14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　　　　講　師</a:t>
            </a:r>
            <a:r>
              <a:rPr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：前橋赤十字病院臨床検査科　　大崎 泰章　先生</a:t>
            </a:r>
            <a:endParaRPr lang="en-US" altLang="ja-JP" sz="14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lang="en-US" altLang="ja-JP" sz="14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en-US" altLang="ja-JP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【</a:t>
            </a:r>
            <a:r>
              <a:rPr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講 演 </a:t>
            </a:r>
            <a:r>
              <a:rPr lang="en-US" altLang="ja-JP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3】15:0</a:t>
            </a:r>
            <a:r>
              <a:rPr lang="en-US" altLang="ja-JP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0</a:t>
            </a:r>
            <a:r>
              <a:rPr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～</a:t>
            </a:r>
            <a:r>
              <a:rPr lang="en-US" altLang="ja-JP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16:3</a:t>
            </a:r>
            <a:r>
              <a:rPr lang="en-US" altLang="ja-JP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0</a:t>
            </a:r>
            <a:endParaRPr lang="en-US" altLang="ja-JP" sz="14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en-US" altLang="ja-JP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 </a:t>
            </a:r>
            <a:r>
              <a:rPr lang="en-US" altLang="ja-JP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            </a:t>
            </a:r>
            <a:r>
              <a:rPr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テーマ：「</a:t>
            </a:r>
            <a:r>
              <a:rPr lang="ja-JP" altLang="en-US" sz="1400" b="1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神経伝導検査　～下肢を中心に～</a:t>
            </a:r>
            <a:r>
              <a:rPr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」</a:t>
            </a:r>
            <a:endParaRPr lang="en-US" altLang="ja-JP" sz="14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　</a:t>
            </a:r>
            <a:r>
              <a:rPr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　　  講　師：市川市リハビリテーション病院　　高橋 修　先生</a:t>
            </a:r>
            <a:endParaRPr lang="en-US" altLang="ja-JP" sz="14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lang="en-US" altLang="ja-JP" sz="14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lang="en-US" altLang="ja-JP" sz="14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lang="en-US" altLang="ja-JP" sz="14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lang="en-US" altLang="ja-JP" sz="14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主   催　一般社団法人　群馬県臨床検査技師会　生理研究</a:t>
            </a:r>
            <a:r>
              <a:rPr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班</a:t>
            </a:r>
            <a:endParaRPr lang="en-US" altLang="ja-JP" sz="14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共   催　</a:t>
            </a:r>
            <a:r>
              <a:rPr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群馬県</a:t>
            </a:r>
            <a:r>
              <a:rPr lang="ja-JP" altLang="en-US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神経生理研究会</a:t>
            </a:r>
            <a:endParaRPr lang="en-US" altLang="ja-JP" sz="14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lang="ja-JP" altLang="en-US" sz="14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lang="en-US" altLang="ja-JP" sz="14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lang="en-US" altLang="ja-JP" sz="14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lang="en-US" altLang="ja-JP" sz="14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lang="en-US" altLang="ja-JP" sz="14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9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　　　　　　　　　　　　　　　　　　　　　　　　　　　</a:t>
            </a:r>
            <a:r>
              <a:rPr lang="ja-JP" altLang="en-US" sz="105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「日臨技　生涯教育点数　専門</a:t>
            </a:r>
            <a:r>
              <a:rPr lang="en-US" altLang="ja-JP" sz="105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20</a:t>
            </a:r>
            <a:r>
              <a:rPr lang="ja-JP" altLang="en-US" sz="105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点取得」</a:t>
            </a:r>
            <a:endParaRPr lang="en-US" altLang="ja-JP" sz="105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　</a:t>
            </a:r>
            <a:r>
              <a:rPr lang="ja-JP" altLang="en-US" sz="14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　　</a:t>
            </a:r>
            <a:endParaRPr lang="en-US" altLang="ja-JP" sz="14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980728" y="1901348"/>
            <a:ext cx="47259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>
                <a:ea typeface="ＤＨＰ平成ゴシックW5" panose="02010601000101010101" pitchFamily="2" charset="-128"/>
              </a:rPr>
              <a:t>日　時：平成</a:t>
            </a:r>
            <a:r>
              <a:rPr lang="en-US" altLang="ja-JP" sz="1600" dirty="0" smtClean="0">
                <a:ea typeface="ＤＨＰ平成ゴシックW5" panose="02010601000101010101" pitchFamily="2" charset="-128"/>
              </a:rPr>
              <a:t>28</a:t>
            </a:r>
            <a:r>
              <a:rPr kumimoji="1" lang="ja-JP" altLang="en-US" sz="1600" dirty="0" smtClean="0">
                <a:ea typeface="ＤＨＰ平成ゴシックW5" panose="02010601000101010101" pitchFamily="2" charset="-128"/>
              </a:rPr>
              <a:t>年</a:t>
            </a:r>
            <a:r>
              <a:rPr lang="en-US" altLang="ja-JP" sz="1600" dirty="0" smtClean="0">
                <a:ea typeface="ＤＨＰ平成ゴシックW5" panose="02010601000101010101" pitchFamily="2" charset="-128"/>
              </a:rPr>
              <a:t>3</a:t>
            </a:r>
            <a:r>
              <a:rPr kumimoji="1" lang="ja-JP" altLang="en-US" sz="1600" dirty="0" smtClean="0">
                <a:ea typeface="ＤＨＰ平成ゴシックW5" panose="02010601000101010101" pitchFamily="2" charset="-128"/>
              </a:rPr>
              <a:t>月</a:t>
            </a:r>
            <a:r>
              <a:rPr lang="en-US" altLang="ja-JP" sz="1600" dirty="0" smtClean="0">
                <a:ea typeface="ＤＨＰ平成ゴシックW5" panose="02010601000101010101" pitchFamily="2" charset="-128"/>
              </a:rPr>
              <a:t>1</a:t>
            </a:r>
            <a:r>
              <a:rPr lang="en-US" altLang="ja-JP" sz="1600" dirty="0">
                <a:ea typeface="ＤＨＰ平成ゴシックW5" panose="02010601000101010101" pitchFamily="2" charset="-128"/>
              </a:rPr>
              <a:t>2</a:t>
            </a:r>
            <a:r>
              <a:rPr kumimoji="1" lang="ja-JP" altLang="en-US" sz="1600" dirty="0" smtClean="0">
                <a:ea typeface="ＤＨＰ平成ゴシックW5" panose="02010601000101010101" pitchFamily="2" charset="-128"/>
              </a:rPr>
              <a:t>日（土曜日）</a:t>
            </a:r>
            <a:r>
              <a:rPr lang="en-US" altLang="ja-JP" sz="1600" dirty="0" smtClean="0">
                <a:ea typeface="ＤＨＰ平成ゴシックW5" panose="02010601000101010101" pitchFamily="2" charset="-128"/>
              </a:rPr>
              <a:t>13</a:t>
            </a:r>
            <a:r>
              <a:rPr kumimoji="1" lang="en-US" altLang="ja-JP" sz="1600" dirty="0" smtClean="0">
                <a:ea typeface="ＤＨＰ平成ゴシックW5" panose="02010601000101010101" pitchFamily="2" charset="-128"/>
              </a:rPr>
              <a:t>:</a:t>
            </a:r>
            <a:r>
              <a:rPr lang="en-US" altLang="ja-JP" sz="1600" dirty="0" smtClean="0">
                <a:ea typeface="ＤＨＰ平成ゴシックW5" panose="02010601000101010101" pitchFamily="2" charset="-128"/>
              </a:rPr>
              <a:t>00</a:t>
            </a:r>
            <a:r>
              <a:rPr kumimoji="1" lang="ja-JP" altLang="en-US" sz="1600" dirty="0" smtClean="0">
                <a:ea typeface="ＤＨＰ平成ゴシックW5" panose="02010601000101010101" pitchFamily="2" charset="-128"/>
              </a:rPr>
              <a:t>～</a:t>
            </a:r>
            <a:r>
              <a:rPr lang="en-US" altLang="ja-JP" sz="1600" dirty="0" smtClean="0">
                <a:ea typeface="ＤＨＰ平成ゴシックW5" panose="02010601000101010101" pitchFamily="2" charset="-128"/>
              </a:rPr>
              <a:t>16</a:t>
            </a:r>
            <a:r>
              <a:rPr kumimoji="1" lang="en-US" altLang="ja-JP" sz="1600" dirty="0" smtClean="0">
                <a:ea typeface="ＤＨＰ平成ゴシックW5" panose="02010601000101010101" pitchFamily="2" charset="-128"/>
              </a:rPr>
              <a:t>:</a:t>
            </a:r>
            <a:r>
              <a:rPr lang="en-US" altLang="ja-JP" sz="1600" dirty="0" smtClean="0">
                <a:ea typeface="ＤＨＰ平成ゴシックW5" panose="02010601000101010101" pitchFamily="2" charset="-128"/>
              </a:rPr>
              <a:t>3</a:t>
            </a:r>
            <a:r>
              <a:rPr lang="en-US" altLang="ja-JP" sz="1600" dirty="0">
                <a:ea typeface="ＤＨＰ平成ゴシックW5" panose="02010601000101010101" pitchFamily="2" charset="-128"/>
              </a:rPr>
              <a:t>0</a:t>
            </a:r>
            <a:endParaRPr kumimoji="1" lang="en-US" altLang="ja-JP" sz="1600" dirty="0" smtClean="0">
              <a:ea typeface="ＤＨＰ平成ゴシックW5" panose="02010601000101010101" pitchFamily="2" charset="-128"/>
            </a:endParaRPr>
          </a:p>
          <a:p>
            <a:r>
              <a:rPr lang="ja-JP" altLang="en-US" sz="1600" dirty="0" smtClean="0">
                <a:ea typeface="ＤＨＰ平成ゴシックW5" panose="02010601000101010101" pitchFamily="2" charset="-128"/>
              </a:rPr>
              <a:t>場　所</a:t>
            </a:r>
            <a:r>
              <a:rPr lang="ja-JP" altLang="en-US" sz="1600" dirty="0" smtClean="0">
                <a:ea typeface="ＤＨＰ平成ゴシックW5" panose="02010601000101010101" pitchFamily="2" charset="-128"/>
                <a:sym typeface="Wingdings" panose="05000000000000000000" pitchFamily="2" charset="2"/>
              </a:rPr>
              <a:t>：群馬中央総合病院　大会議室</a:t>
            </a:r>
            <a:endParaRPr kumimoji="1" lang="ja-JP" altLang="en-US" sz="1600" dirty="0">
              <a:ea typeface="ＤＨＰ平成ゴシックW5" panose="02010601000101010101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3890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</TotalTime>
  <Words>35</Words>
  <Application>Microsoft Office PowerPoint</Application>
  <PresentationFormat>画面に合わせる (4:3)</PresentationFormat>
  <Paragraphs>32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toukatu</dc:creator>
  <cp:lastModifiedBy>有馬　ひとみ</cp:lastModifiedBy>
  <cp:revision>13</cp:revision>
  <cp:lastPrinted>2014-12-12T08:25:38Z</cp:lastPrinted>
  <dcterms:created xsi:type="dcterms:W3CDTF">2014-12-12T07:07:52Z</dcterms:created>
  <dcterms:modified xsi:type="dcterms:W3CDTF">2016-02-08T19:03:29Z</dcterms:modified>
</cp:coreProperties>
</file>