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8" r:id="rId5"/>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ota,Yoshiaki 室田祥亨(P製品政策部第5G)" initials="M室" lastIdx="4" clrIdx="0">
    <p:extLst>
      <p:ext uri="{19B8F6BF-5375-455C-9EA6-DF929625EA0E}">
        <p15:presenceInfo xmlns:p15="http://schemas.microsoft.com/office/powerpoint/2012/main" userId="S-1-5-21-73586283-1757981266-1417001333-601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633A"/>
    <a:srgbClr val="0193D7"/>
    <a:srgbClr val="98DEFE"/>
    <a:srgbClr val="40C3FE"/>
    <a:srgbClr val="C9EEFF"/>
    <a:srgbClr val="6E7172"/>
    <a:srgbClr val="6E9BD5"/>
    <a:srgbClr val="0193D5"/>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7C8CF5-C603-475A-9930-3F08A80AE80C}" v="18" dt="2022-04-01T05:39:27.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9" d="100"/>
          <a:sy n="59" d="100"/>
        </p:scale>
        <p:origin x="2597"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aka,Kentaro 田中健太郎(関東北甲信越-群馬栃木-群馬2)" userId="91a841f2-4c96-4da6-8e51-d7bf6eaec178" providerId="ADAL" clId="{D27C8CF5-C603-475A-9930-3F08A80AE80C}"/>
    <pc:docChg chg="undo custSel modSld">
      <pc:chgData name="Tanaka,Kentaro 田中健太郎(関東北甲信越-群馬栃木-群馬2)" userId="91a841f2-4c96-4da6-8e51-d7bf6eaec178" providerId="ADAL" clId="{D27C8CF5-C603-475A-9930-3F08A80AE80C}" dt="2022-04-01T05:39:27.013" v="75"/>
      <pc:docMkLst>
        <pc:docMk/>
      </pc:docMkLst>
      <pc:sldChg chg="modSp mod">
        <pc:chgData name="Tanaka,Kentaro 田中健太郎(関東北甲信越-群馬栃木-群馬2)" userId="91a841f2-4c96-4da6-8e51-d7bf6eaec178" providerId="ADAL" clId="{D27C8CF5-C603-475A-9930-3F08A80AE80C}" dt="2022-04-01T05:39:27.013" v="75"/>
        <pc:sldMkLst>
          <pc:docMk/>
          <pc:sldMk cId="3425075538" sldId="268"/>
        </pc:sldMkLst>
        <pc:spChg chg="mod">
          <ac:chgData name="Tanaka,Kentaro 田中健太郎(関東北甲信越-群馬栃木-群馬2)" userId="91a841f2-4c96-4da6-8e51-d7bf6eaec178" providerId="ADAL" clId="{D27C8CF5-C603-475A-9930-3F08A80AE80C}" dt="2022-03-28T02:32:59.058" v="64"/>
          <ac:spMkLst>
            <pc:docMk/>
            <pc:sldMk cId="3425075538" sldId="268"/>
            <ac:spMk id="2" creationId="{00000000-0000-0000-0000-000000000000}"/>
          </ac:spMkLst>
        </pc:spChg>
        <pc:spChg chg="mod">
          <ac:chgData name="Tanaka,Kentaro 田中健太郎(関東北甲信越-群馬栃木-群馬2)" userId="91a841f2-4c96-4da6-8e51-d7bf6eaec178" providerId="ADAL" clId="{D27C8CF5-C603-475A-9930-3F08A80AE80C}" dt="2022-03-25T04:47:21.054" v="31" actId="1035"/>
          <ac:spMkLst>
            <pc:docMk/>
            <pc:sldMk cId="3425075538" sldId="268"/>
            <ac:spMk id="3" creationId="{00000000-0000-0000-0000-000000000000}"/>
          </ac:spMkLst>
        </pc:spChg>
        <pc:spChg chg="mod">
          <ac:chgData name="Tanaka,Kentaro 田中健太郎(関東北甲信越-群馬栃木-群馬2)" userId="91a841f2-4c96-4da6-8e51-d7bf6eaec178" providerId="ADAL" clId="{D27C8CF5-C603-475A-9930-3F08A80AE80C}" dt="2022-03-25T04:47:21.054" v="31" actId="1035"/>
          <ac:spMkLst>
            <pc:docMk/>
            <pc:sldMk cId="3425075538" sldId="268"/>
            <ac:spMk id="5" creationId="{00000000-0000-0000-0000-000000000000}"/>
          </ac:spMkLst>
        </pc:spChg>
        <pc:spChg chg="mod">
          <ac:chgData name="Tanaka,Kentaro 田中健太郎(関東北甲信越-群馬栃木-群馬2)" userId="91a841f2-4c96-4da6-8e51-d7bf6eaec178" providerId="ADAL" clId="{D27C8CF5-C603-475A-9930-3F08A80AE80C}" dt="2022-03-25T04:47:21.054" v="31" actId="1035"/>
          <ac:spMkLst>
            <pc:docMk/>
            <pc:sldMk cId="3425075538" sldId="268"/>
            <ac:spMk id="6" creationId="{00000000-0000-0000-0000-000000000000}"/>
          </ac:spMkLst>
        </pc:spChg>
        <pc:spChg chg="mod">
          <ac:chgData name="Tanaka,Kentaro 田中健太郎(関東北甲信越-群馬栃木-群馬2)" userId="91a841f2-4c96-4da6-8e51-d7bf6eaec178" providerId="ADAL" clId="{D27C8CF5-C603-475A-9930-3F08A80AE80C}" dt="2022-03-25T04:47:13.839" v="18" actId="1035"/>
          <ac:spMkLst>
            <pc:docMk/>
            <pc:sldMk cId="3425075538" sldId="268"/>
            <ac:spMk id="9" creationId="{00000000-0000-0000-0000-000000000000}"/>
          </ac:spMkLst>
        </pc:spChg>
        <pc:spChg chg="mod">
          <ac:chgData name="Tanaka,Kentaro 田中健太郎(関東北甲信越-群馬栃木-群馬2)" userId="91a841f2-4c96-4da6-8e51-d7bf6eaec178" providerId="ADAL" clId="{D27C8CF5-C603-475A-9930-3F08A80AE80C}" dt="2022-03-25T04:47:21.054" v="31" actId="1035"/>
          <ac:spMkLst>
            <pc:docMk/>
            <pc:sldMk cId="3425075538" sldId="268"/>
            <ac:spMk id="21" creationId="{00000000-0000-0000-0000-000000000000}"/>
          </ac:spMkLst>
        </pc:spChg>
        <pc:spChg chg="mod">
          <ac:chgData name="Tanaka,Kentaro 田中健太郎(関東北甲信越-群馬栃木-群馬2)" userId="91a841f2-4c96-4da6-8e51-d7bf6eaec178" providerId="ADAL" clId="{D27C8CF5-C603-475A-9930-3F08A80AE80C}" dt="2022-03-25T04:47:21.054" v="31" actId="1035"/>
          <ac:spMkLst>
            <pc:docMk/>
            <pc:sldMk cId="3425075538" sldId="268"/>
            <ac:spMk id="26" creationId="{00000000-0000-0000-0000-000000000000}"/>
          </ac:spMkLst>
        </pc:spChg>
        <pc:spChg chg="mod">
          <ac:chgData name="Tanaka,Kentaro 田中健太郎(関東北甲信越-群馬栃木-群馬2)" userId="91a841f2-4c96-4da6-8e51-d7bf6eaec178" providerId="ADAL" clId="{D27C8CF5-C603-475A-9930-3F08A80AE80C}" dt="2022-03-25T04:50:08.237" v="56"/>
          <ac:spMkLst>
            <pc:docMk/>
            <pc:sldMk cId="3425075538" sldId="268"/>
            <ac:spMk id="28" creationId="{00000000-0000-0000-0000-000000000000}"/>
          </ac:spMkLst>
        </pc:spChg>
        <pc:spChg chg="mod">
          <ac:chgData name="Tanaka,Kentaro 田中健太郎(関東北甲信越-群馬栃木-群馬2)" userId="91a841f2-4c96-4da6-8e51-d7bf6eaec178" providerId="ADAL" clId="{D27C8CF5-C603-475A-9930-3F08A80AE80C}" dt="2022-03-25T04:50:37.390" v="60" actId="14100"/>
          <ac:spMkLst>
            <pc:docMk/>
            <pc:sldMk cId="3425075538" sldId="268"/>
            <ac:spMk id="29" creationId="{00000000-0000-0000-0000-000000000000}"/>
          </ac:spMkLst>
        </pc:spChg>
        <pc:spChg chg="mod">
          <ac:chgData name="Tanaka,Kentaro 田中健太郎(関東北甲信越-群馬栃木-群馬2)" userId="91a841f2-4c96-4da6-8e51-d7bf6eaec178" providerId="ADAL" clId="{D27C8CF5-C603-475A-9930-3F08A80AE80C}" dt="2022-04-01T05:39:27.013" v="75"/>
          <ac:spMkLst>
            <pc:docMk/>
            <pc:sldMk cId="3425075538" sldId="268"/>
            <ac:spMk id="58" creationId="{32DD4A64-2741-48C0-9FB5-E380581BC6A5}"/>
          </ac:spMkLst>
        </pc:spChg>
        <pc:grpChg chg="mod">
          <ac:chgData name="Tanaka,Kentaro 田中健太郎(関東北甲信越-群馬栃木-群馬2)" userId="91a841f2-4c96-4da6-8e51-d7bf6eaec178" providerId="ADAL" clId="{D27C8CF5-C603-475A-9930-3F08A80AE80C}" dt="2022-03-25T04:47:21.054" v="31" actId="1035"/>
          <ac:grpSpMkLst>
            <pc:docMk/>
            <pc:sldMk cId="3425075538" sldId="268"/>
            <ac:grpSpMk id="38" creationId="{3DC2230C-0E16-46F5-9AA3-FA1A00D446A7}"/>
          </ac:grpSpMkLst>
        </pc:grpChg>
      </pc:sldChg>
    </pc:docChg>
  </pc:docChgLst>
  <pc:docChgLst>
    <pc:chgData name="KENTARO" userId="91a841f2-4c96-4da6-8e51-d7bf6eaec178" providerId="ADAL" clId="{57719C6C-250D-45D2-9C7B-A581FF266EF9}"/>
    <pc:docChg chg="modSld">
      <pc:chgData name="KENTARO" userId="91a841f2-4c96-4da6-8e51-d7bf6eaec178" providerId="ADAL" clId="{57719C6C-250D-45D2-9C7B-A581FF266EF9}" dt="2022-03-17T03:33:50.935" v="4"/>
      <pc:docMkLst>
        <pc:docMk/>
      </pc:docMkLst>
      <pc:sldChg chg="modSp mod">
        <pc:chgData name="KENTARO" userId="91a841f2-4c96-4da6-8e51-d7bf6eaec178" providerId="ADAL" clId="{57719C6C-250D-45D2-9C7B-A581FF266EF9}" dt="2022-03-17T03:33:50.935" v="4"/>
        <pc:sldMkLst>
          <pc:docMk/>
          <pc:sldMk cId="3425075538" sldId="268"/>
        </pc:sldMkLst>
        <pc:spChg chg="mod">
          <ac:chgData name="KENTARO" userId="91a841f2-4c96-4da6-8e51-d7bf6eaec178" providerId="ADAL" clId="{57719C6C-250D-45D2-9C7B-A581FF266EF9}" dt="2022-03-17T03:33:50.935" v="4"/>
          <ac:spMkLst>
            <pc:docMk/>
            <pc:sldMk cId="3425075538" sldId="268"/>
            <ac:spMk id="2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844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5" name="正方形/長方形 4"/>
          <p:cNvSpPr/>
          <p:nvPr userDrawn="1"/>
        </p:nvSpPr>
        <p:spPr>
          <a:xfrm>
            <a:off x="164755" y="185351"/>
            <a:ext cx="6520249" cy="9539417"/>
          </a:xfrm>
          <a:prstGeom prst="rect">
            <a:avLst/>
          </a:prstGeom>
          <a:noFill/>
          <a:ln w="381000" cmpd="sng">
            <a:solidFill>
              <a:schemeClr val="bg1">
                <a:lumMod val="95000"/>
              </a:schemeClr>
            </a:solidFill>
            <a:miter lim="800000"/>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userDrawn="1"/>
        </p:nvSpPr>
        <p:spPr>
          <a:xfrm>
            <a:off x="370703" y="395417"/>
            <a:ext cx="6320006" cy="9354064"/>
          </a:xfrm>
          <a:prstGeom prst="rect">
            <a:avLst/>
          </a:prstGeom>
          <a:noFill/>
          <a:ln w="38100" cmpd="sng">
            <a:solidFill>
              <a:srgbClr val="019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userDrawn="1"/>
        </p:nvSpPr>
        <p:spPr>
          <a:xfrm>
            <a:off x="234777" y="244388"/>
            <a:ext cx="6314304" cy="9369169"/>
          </a:xfrm>
          <a:prstGeom prst="rect">
            <a:avLst/>
          </a:prstGeom>
          <a:noFill/>
          <a:ln w="38100" cmpd="sng">
            <a:solidFill>
              <a:srgbClr val="E363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userDrawn="1"/>
        </p:nvSpPr>
        <p:spPr>
          <a:xfrm>
            <a:off x="0" y="3641284"/>
            <a:ext cx="6956853" cy="6264716"/>
          </a:xfrm>
          <a:prstGeom prst="rect">
            <a:avLst/>
          </a:prstGeom>
          <a:blipFill dpi="0" rotWithShape="1">
            <a:blip r:embed="rId2">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16008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ユーザー設定レイアウト">
    <p:spTree>
      <p:nvGrpSpPr>
        <p:cNvPr id="1" name=""/>
        <p:cNvGrpSpPr/>
        <p:nvPr/>
      </p:nvGrpSpPr>
      <p:grpSpPr>
        <a:xfrm>
          <a:off x="0" y="0"/>
          <a:ext cx="0" cy="0"/>
          <a:chOff x="0" y="0"/>
          <a:chExt cx="0" cy="0"/>
        </a:xfrm>
      </p:grpSpPr>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31" t="59626" r="1418" b="12608"/>
          <a:stretch/>
        </p:blipFill>
        <p:spPr>
          <a:xfrm>
            <a:off x="1" y="6673095"/>
            <a:ext cx="6858000" cy="3237023"/>
          </a:xfrm>
          <a:prstGeom prst="rect">
            <a:avLst/>
          </a:prstGeom>
        </p:spPr>
      </p:pic>
      <p:sp>
        <p:nvSpPr>
          <p:cNvPr id="4" name="正方形/長方形 3"/>
          <p:cNvSpPr/>
          <p:nvPr userDrawn="1"/>
        </p:nvSpPr>
        <p:spPr>
          <a:xfrm>
            <a:off x="444500" y="3835400"/>
            <a:ext cx="6057900" cy="4775200"/>
          </a:xfrm>
          <a:prstGeom prst="rect">
            <a:avLst/>
          </a:prstGeom>
          <a:blipFill dpi="0" rotWithShape="1">
            <a:blip r:embed="rId3">
              <a:alphaModFix amt="15000"/>
            </a:blip>
            <a:srcRect/>
            <a:stretch>
              <a:fillRect l="-5746" t="-10856" r="-9093" b="-203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userDrawn="1"/>
        </p:nvCxnSpPr>
        <p:spPr>
          <a:xfrm>
            <a:off x="0" y="1320800"/>
            <a:ext cx="68580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正方形/長方形 5"/>
          <p:cNvSpPr/>
          <p:nvPr userDrawn="1"/>
        </p:nvSpPr>
        <p:spPr>
          <a:xfrm>
            <a:off x="0" y="0"/>
            <a:ext cx="6858000" cy="1235676"/>
          </a:xfrm>
          <a:prstGeom prst="rect">
            <a:avLst/>
          </a:prstGeom>
          <a:solidFill>
            <a:srgbClr val="E36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76944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62" r="1621" b="29084"/>
          <a:stretch/>
        </p:blipFill>
        <p:spPr>
          <a:xfrm>
            <a:off x="0" y="6263041"/>
            <a:ext cx="6858000" cy="3647079"/>
          </a:xfrm>
          <a:prstGeom prst="rect">
            <a:avLst/>
          </a:prstGeom>
        </p:spPr>
      </p:pic>
      <p:sp>
        <p:nvSpPr>
          <p:cNvPr id="3" name="正方形/長方形 2"/>
          <p:cNvSpPr/>
          <p:nvPr userDrawn="1"/>
        </p:nvSpPr>
        <p:spPr>
          <a:xfrm>
            <a:off x="444500" y="3835400"/>
            <a:ext cx="6057900" cy="4775200"/>
          </a:xfrm>
          <a:prstGeom prst="rect">
            <a:avLst/>
          </a:prstGeom>
          <a:blipFill dpi="0" rotWithShape="1">
            <a:blip r:embed="rId3">
              <a:alphaModFix amt="15000"/>
            </a:blip>
            <a:srcRect/>
            <a:stretch>
              <a:fillRect l="-5746" t="-10856" r="-9093" b="-203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userDrawn="1"/>
        </p:nvCxnSpPr>
        <p:spPr>
          <a:xfrm>
            <a:off x="0" y="1320800"/>
            <a:ext cx="68580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5" name="正方形/長方形 4"/>
          <p:cNvSpPr/>
          <p:nvPr userDrawn="1"/>
        </p:nvSpPr>
        <p:spPr>
          <a:xfrm>
            <a:off x="0" y="0"/>
            <a:ext cx="6858000" cy="1235676"/>
          </a:xfrm>
          <a:prstGeom prst="rect">
            <a:avLst/>
          </a:prstGeom>
          <a:solidFill>
            <a:srgbClr val="E36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11579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縦書きタイトルと&#10;縦書きテキスト">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3" t="2323" r="1261" b="83596"/>
          <a:stretch/>
        </p:blipFill>
        <p:spPr>
          <a:xfrm>
            <a:off x="99369" y="42868"/>
            <a:ext cx="6695888" cy="1397074"/>
          </a:xfrm>
          <a:prstGeom prst="rect">
            <a:avLst/>
          </a:prstGeom>
        </p:spPr>
      </p:pic>
      <p:sp>
        <p:nvSpPr>
          <p:cNvPr id="2" name="正方形/長方形 1"/>
          <p:cNvSpPr/>
          <p:nvPr userDrawn="1"/>
        </p:nvSpPr>
        <p:spPr>
          <a:xfrm>
            <a:off x="0" y="4683211"/>
            <a:ext cx="6858000" cy="5222789"/>
          </a:xfrm>
          <a:prstGeom prst="rect">
            <a:avLst/>
          </a:prstGeom>
          <a:gradFill flip="none" rotWithShape="1">
            <a:gsLst>
              <a:gs pos="0">
                <a:schemeClr val="accent1">
                  <a:tint val="66000"/>
                  <a:satMod val="16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userDrawn="1"/>
        </p:nvPicPr>
        <p:blipFill rotWithShape="1">
          <a:blip r:embed="rId3">
            <a:extLst>
              <a:ext uri="{28A0092B-C50C-407E-A947-70E740481C1C}">
                <a14:useLocalDpi xmlns:a14="http://schemas.microsoft.com/office/drawing/2010/main" val="0"/>
              </a:ext>
            </a:extLst>
          </a:blip>
          <a:srcRect r="4915" b="36298"/>
          <a:stretch/>
        </p:blipFill>
        <p:spPr>
          <a:xfrm>
            <a:off x="-86498" y="8484471"/>
            <a:ext cx="6932141" cy="1330896"/>
          </a:xfrm>
          <a:prstGeom prst="rect">
            <a:avLst/>
          </a:prstGeom>
        </p:spPr>
      </p:pic>
    </p:spTree>
    <p:extLst>
      <p:ext uri="{BB962C8B-B14F-4D97-AF65-F5344CB8AC3E}">
        <p14:creationId xmlns:p14="http://schemas.microsoft.com/office/powerpoint/2010/main" val="27586250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2679280"/>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78" r:id="rId4"/>
    <p:sldLayoutId id="2147483671" r:id="rId5"/>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164755" y="74514"/>
            <a:ext cx="6520249" cy="9539417"/>
          </a:xfrm>
          <a:prstGeom prst="rect">
            <a:avLst/>
          </a:prstGeom>
          <a:noFill/>
          <a:ln w="381000" cmpd="sng">
            <a:solidFill>
              <a:schemeClr val="bg1">
                <a:lumMod val="95000"/>
              </a:schemeClr>
            </a:solidFill>
            <a:miter lim="800000"/>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313551" y="338265"/>
            <a:ext cx="6320006" cy="9354064"/>
          </a:xfrm>
          <a:prstGeom prst="rect">
            <a:avLst/>
          </a:prstGeom>
          <a:noFill/>
          <a:ln w="38100" cmpd="sng">
            <a:solidFill>
              <a:srgbClr val="019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34777" y="244388"/>
            <a:ext cx="6314304" cy="9369169"/>
          </a:xfrm>
          <a:prstGeom prst="rect">
            <a:avLst/>
          </a:prstGeom>
          <a:noFill/>
          <a:ln w="38100" cmpd="sng">
            <a:solidFill>
              <a:srgbClr val="E363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648735" y="2662049"/>
            <a:ext cx="5808209" cy="5148419"/>
          </a:xfrm>
          <a:prstGeom prst="rect">
            <a:avLst/>
          </a:prstGeom>
          <a:blipFill dpi="0" rotWithShape="1">
            <a:blip r:embed="rId2">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 name="テキスト ボックス 1"/>
          <p:cNvSpPr txBox="1"/>
          <p:nvPr/>
        </p:nvSpPr>
        <p:spPr>
          <a:xfrm>
            <a:off x="890539" y="1220823"/>
            <a:ext cx="5480348" cy="523220"/>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cs typeface="メイリオ"/>
              </a:rPr>
              <a:t>日時：</a:t>
            </a:r>
            <a:r>
              <a:rPr kumimoji="1" lang="en-US" altLang="ja-JP" dirty="0">
                <a:latin typeface="メイリオ" panose="020B0604030504040204" pitchFamily="50" charset="-128"/>
                <a:ea typeface="メイリオ" panose="020B0604030504040204" pitchFamily="50" charset="-128"/>
                <a:cs typeface="メイリオ"/>
              </a:rPr>
              <a:t>2022</a:t>
            </a:r>
            <a:r>
              <a:rPr kumimoji="1" lang="ja-JP" altLang="en-US" dirty="0">
                <a:latin typeface="メイリオ" panose="020B0604030504040204" pitchFamily="50" charset="-128"/>
                <a:ea typeface="メイリオ" panose="020B0604030504040204" pitchFamily="50" charset="-128"/>
                <a:cs typeface="メイリオ"/>
              </a:rPr>
              <a:t>年 </a:t>
            </a:r>
            <a:r>
              <a:rPr lang="en-US" altLang="ja-JP" sz="2800" spc="-150" dirty="0">
                <a:ln w="3175">
                  <a:noFill/>
                </a:ln>
                <a:latin typeface="メイリオ" panose="020B0604030504040204" pitchFamily="50" charset="-128"/>
                <a:ea typeface="メイリオ" panose="020B0604030504040204" pitchFamily="50" charset="-128"/>
                <a:cs typeface="メイリオ"/>
              </a:rPr>
              <a:t>4</a:t>
            </a:r>
            <a:r>
              <a:rPr kumimoji="1" lang="en-US" altLang="ja-JP" sz="2800" spc="-150" dirty="0">
                <a:ln w="3175">
                  <a:noFill/>
                </a:ln>
                <a:latin typeface="メイリオ" panose="020B0604030504040204" pitchFamily="50" charset="-128"/>
                <a:ea typeface="メイリオ" panose="020B0604030504040204" pitchFamily="50" charset="-128"/>
                <a:cs typeface="メイリオ"/>
              </a:rPr>
              <a:t> </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月</a:t>
            </a:r>
            <a:r>
              <a:rPr lang="ja-JP" altLang="en-US" sz="2000" spc="-150" dirty="0">
                <a:ln w="3175">
                  <a:noFill/>
                </a:ln>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spc="-150" dirty="0">
                <a:ln w="3175">
                  <a:noFill/>
                </a:ln>
                <a:latin typeface="メイリオ" panose="020B0604030504040204" pitchFamily="50" charset="-128"/>
                <a:ea typeface="メイリオ" panose="020B0604030504040204" pitchFamily="50" charset="-128"/>
                <a:cs typeface="メイリオ" panose="020B0604030504040204" pitchFamily="50" charset="-128"/>
              </a:rPr>
              <a:t>21 </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日</a:t>
            </a:r>
            <a:r>
              <a:rPr lang="ja-JP" altLang="en-US" sz="2800" spc="-150" dirty="0">
                <a:ln w="3175">
                  <a:noFill/>
                </a:ln>
                <a:latin typeface="メイリオ" panose="020B0604030504040204" pitchFamily="50" charset="-128"/>
                <a:ea typeface="メイリオ" panose="020B0604030504040204" pitchFamily="50" charset="-128"/>
                <a:cs typeface="メイリオ" panose="020B0604030504040204" pitchFamily="50" charset="-128"/>
              </a:rPr>
              <a:t> </a:t>
            </a:r>
            <a:r>
              <a:rPr lang="en-US" altLang="ja-JP" spc="-150" dirty="0">
                <a:ln w="3175">
                  <a:noFill/>
                </a:ln>
                <a:latin typeface="メイリオ" panose="020B0604030504040204" pitchFamily="50" charset="-128"/>
                <a:ea typeface="メイリオ" panose="020B0604030504040204" pitchFamily="50" charset="-128"/>
                <a:cs typeface="メイリオ" panose="020B0604030504040204" pitchFamily="50" charset="-128"/>
              </a:rPr>
              <a:t>(</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木）</a:t>
            </a:r>
            <a:r>
              <a:rPr lang="en-US" altLang="ja-JP" spc="-150" dirty="0">
                <a:ln w="3175">
                  <a:noFill/>
                </a:ln>
                <a:latin typeface="メイリオ" panose="020B0604030504040204" pitchFamily="50" charset="-128"/>
                <a:ea typeface="メイリオ" panose="020B0604030504040204" pitchFamily="50" charset="-128"/>
                <a:cs typeface="メイリオ" panose="020B0604030504040204" pitchFamily="50" charset="-128"/>
              </a:rPr>
              <a:t>19</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a:t>
            </a:r>
            <a:r>
              <a:rPr lang="en-US" altLang="ja-JP" spc="-150" dirty="0">
                <a:ln w="3175">
                  <a:noFill/>
                </a:ln>
                <a:latin typeface="メイリオ" panose="020B0604030504040204" pitchFamily="50" charset="-128"/>
                <a:ea typeface="メイリオ" panose="020B0604030504040204" pitchFamily="50" charset="-128"/>
                <a:cs typeface="メイリオ" panose="020B0604030504040204" pitchFamily="50" charset="-128"/>
              </a:rPr>
              <a:t>00</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a:t>
            </a:r>
            <a:r>
              <a:rPr lang="en-US" altLang="ja-JP" spc="-150" dirty="0">
                <a:ln w="3175">
                  <a:noFill/>
                </a:ln>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a:t>
            </a:r>
            <a:r>
              <a:rPr lang="en-US" altLang="ja-JP" spc="-150" dirty="0">
                <a:ln w="3175">
                  <a:noFill/>
                </a:ln>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pc="-150" dirty="0">
                <a:ln w="3175">
                  <a:noFill/>
                </a:ln>
                <a:latin typeface="メイリオ" panose="020B0604030504040204" pitchFamily="50" charset="-128"/>
                <a:ea typeface="メイリオ" panose="020B0604030504040204" pitchFamily="50" charset="-128"/>
                <a:cs typeface="メイリオ" panose="020B0604030504040204" pitchFamily="50" charset="-128"/>
              </a:rPr>
              <a:t>　</a:t>
            </a:r>
            <a:endParaRPr lang="en-US" altLang="zh-TW" spc="-5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p:cNvSpPr/>
          <p:nvPr/>
        </p:nvSpPr>
        <p:spPr>
          <a:xfrm>
            <a:off x="563232" y="3518037"/>
            <a:ext cx="1640309" cy="307777"/>
          </a:xfrm>
          <a:prstGeom prst="rect">
            <a:avLst/>
          </a:prstGeom>
        </p:spPr>
        <p:txBody>
          <a:bodyPr wrap="square">
            <a:spAutoFit/>
          </a:bodyPr>
          <a:lstStyle/>
          <a:p>
            <a:r>
              <a:rPr lang="ja-JP" altLang="en-US" sz="1400" spc="-50" dirty="0">
                <a:latin typeface="メイリオ" panose="020B0604030504040204" pitchFamily="50" charset="-128"/>
                <a:ea typeface="メイリオ" panose="020B0604030504040204" pitchFamily="50" charset="-128"/>
              </a:rPr>
              <a:t>座長：</a:t>
            </a:r>
          </a:p>
        </p:txBody>
      </p:sp>
      <p:sp>
        <p:nvSpPr>
          <p:cNvPr id="4" name="正方形/長方形 3"/>
          <p:cNvSpPr/>
          <p:nvPr/>
        </p:nvSpPr>
        <p:spPr>
          <a:xfrm>
            <a:off x="584308" y="6741665"/>
            <a:ext cx="1640308" cy="307777"/>
          </a:xfrm>
          <a:prstGeom prst="rect">
            <a:avLst/>
          </a:prstGeom>
        </p:spPr>
        <p:txBody>
          <a:bodyPr wrap="square">
            <a:spAutoFit/>
          </a:bodyPr>
          <a:lstStyle/>
          <a:p>
            <a:r>
              <a:rPr lang="ja-JP" altLang="en-US" sz="1400" spc="-50" dirty="0">
                <a:latin typeface="メイリオ" panose="020B0604030504040204" pitchFamily="50" charset="-128"/>
                <a:ea typeface="メイリオ" panose="020B0604030504040204" pitchFamily="50" charset="-128"/>
              </a:rPr>
              <a:t>演者：</a:t>
            </a:r>
          </a:p>
        </p:txBody>
      </p:sp>
      <p:sp>
        <p:nvSpPr>
          <p:cNvPr id="6" name="Text Box 9"/>
          <p:cNvSpPr txBox="1">
            <a:spLocks noChangeArrowheads="1"/>
          </p:cNvSpPr>
          <p:nvPr/>
        </p:nvSpPr>
        <p:spPr bwMode="auto">
          <a:xfrm>
            <a:off x="1103694" y="3525902"/>
            <a:ext cx="5782337" cy="307777"/>
          </a:xfrm>
          <a:prstGeom prst="rect">
            <a:avLst/>
          </a:prstGeom>
          <a:noFill/>
          <a:ln w="9525">
            <a:noFill/>
            <a:miter lim="800000"/>
            <a:headEnd/>
            <a:tailEnd/>
          </a:ln>
        </p:spPr>
        <p:txBody>
          <a:bodyPr wrap="square">
            <a:spAutoFit/>
          </a:bodyPr>
          <a:lstStyle/>
          <a:p>
            <a:pPr lvl="0" defTabSz="457200">
              <a:defRPr/>
            </a:pPr>
            <a:r>
              <a:rPr kumimoji="0" lang="ja-JP" altLang="en-US" sz="1400" kern="0" dirty="0">
                <a:solidFill>
                  <a:prstClr val="black"/>
                </a:solidFill>
                <a:latin typeface="メイリオ" panose="020B0604030504040204" pitchFamily="50" charset="-128"/>
                <a:ea typeface="メイリオ" panose="020B0604030504040204" pitchFamily="50" charset="-128"/>
              </a:rPr>
              <a:t>群馬大学医学部附属病院　血液内科　講師　</a:t>
            </a:r>
            <a:r>
              <a:rPr lang="ja-JP" altLang="en-US" sz="1400" dirty="0">
                <a:solidFill>
                  <a:srgbClr val="000000"/>
                </a:solidFill>
                <a:latin typeface="メイリオ" panose="020B0604030504040204" pitchFamily="50" charset="-128"/>
                <a:ea typeface="メイリオ" panose="020B0604030504040204" pitchFamily="50" charset="-128"/>
              </a:rPr>
              <a:t>小川　孔幸</a:t>
            </a:r>
            <a:r>
              <a:rPr kumimoji="0" lang="ja-JP" altLang="en-US" sz="1400" kern="0" dirty="0">
                <a:solidFill>
                  <a:prstClr val="black"/>
                </a:solidFill>
                <a:latin typeface="メイリオ" panose="020B0604030504040204" pitchFamily="50" charset="-128"/>
                <a:ea typeface="メイリオ" panose="020B0604030504040204" pitchFamily="50" charset="-128"/>
              </a:rPr>
              <a:t>　</a:t>
            </a:r>
            <a:r>
              <a:rPr kumimoji="0" lang="ja-JP" altLang="en-US" sz="140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先生</a:t>
            </a:r>
          </a:p>
        </p:txBody>
      </p:sp>
      <p:sp>
        <p:nvSpPr>
          <p:cNvPr id="7" name="Text Box 9"/>
          <p:cNvSpPr txBox="1">
            <a:spLocks noChangeArrowheads="1"/>
          </p:cNvSpPr>
          <p:nvPr/>
        </p:nvSpPr>
        <p:spPr bwMode="auto">
          <a:xfrm>
            <a:off x="1153597" y="6713850"/>
            <a:ext cx="5220907" cy="307777"/>
          </a:xfrm>
          <a:prstGeom prst="rect">
            <a:avLst/>
          </a:prstGeom>
          <a:noFill/>
          <a:ln w="9525">
            <a:noFill/>
            <a:miter lim="800000"/>
            <a:headEnd/>
            <a:tailEnd/>
          </a:ln>
        </p:spPr>
        <p:txBody>
          <a:bodyPr wrap="square">
            <a:spAutoFit/>
          </a:bodyPr>
          <a:lstStyle/>
          <a:p>
            <a:pPr defTabSz="457200"/>
            <a:r>
              <a:rPr lang="ja-JP" altLang="en-US" sz="1400" dirty="0">
                <a:latin typeface="メイリオ" panose="020B0604030504040204" pitchFamily="50" charset="-128"/>
                <a:ea typeface="メイリオ" panose="020B0604030504040204" pitchFamily="50" charset="-128"/>
              </a:rPr>
              <a:t>　聖マリアンナ医科大学　小児科学　講師　</a:t>
            </a:r>
            <a:r>
              <a:rPr lang="ja-JP" altLang="en-US" sz="1400" dirty="0">
                <a:solidFill>
                  <a:prstClr val="black"/>
                </a:solidFill>
                <a:latin typeface="メイリオ" panose="020B0604030504040204" pitchFamily="50" charset="-128"/>
                <a:ea typeface="メイリオ" panose="020B0604030504040204" pitchFamily="50" charset="-128"/>
              </a:rPr>
              <a:t>長江　千愛　先生</a:t>
            </a:r>
          </a:p>
        </p:txBody>
      </p:sp>
      <p:sp>
        <p:nvSpPr>
          <p:cNvPr id="8" name="正方形/長方形 7"/>
          <p:cNvSpPr/>
          <p:nvPr/>
        </p:nvSpPr>
        <p:spPr>
          <a:xfrm>
            <a:off x="526999" y="580776"/>
            <a:ext cx="5843888" cy="523220"/>
          </a:xfrm>
          <a:prstGeom prst="rect">
            <a:avLst/>
          </a:prstGeom>
        </p:spPr>
        <p:txBody>
          <a:bodyPr wrap="square">
            <a:spAutoFit/>
          </a:bodyPr>
          <a:lstStyle/>
          <a:p>
            <a:pPr algn="ctr"/>
            <a:r>
              <a:rPr lang="ja-JP" altLang="en-US" sz="2800" b="1" spc="-50" dirty="0">
                <a:solidFill>
                  <a:srgbClr val="E44E31"/>
                </a:solidFill>
                <a:latin typeface="メイリオ" panose="020B0604030504040204" pitchFamily="50" charset="-128"/>
                <a:ea typeface="メイリオ" panose="020B0604030504040204" pitchFamily="50" charset="-128"/>
              </a:rPr>
              <a:t>第</a:t>
            </a:r>
            <a:r>
              <a:rPr lang="en-US" altLang="ja-JP" sz="2800" b="1" spc="-50" dirty="0">
                <a:solidFill>
                  <a:srgbClr val="E44E31"/>
                </a:solidFill>
                <a:latin typeface="メイリオ" panose="020B0604030504040204" pitchFamily="50" charset="-128"/>
                <a:ea typeface="メイリオ" panose="020B0604030504040204" pitchFamily="50" charset="-128"/>
              </a:rPr>
              <a:t>3</a:t>
            </a:r>
            <a:r>
              <a:rPr lang="ja-JP" altLang="en-US" sz="2800" b="1" spc="-50" dirty="0">
                <a:solidFill>
                  <a:srgbClr val="E44E31"/>
                </a:solidFill>
                <a:latin typeface="メイリオ" panose="020B0604030504040204" pitchFamily="50" charset="-128"/>
                <a:ea typeface="メイリオ" panose="020B0604030504040204" pitchFamily="50" charset="-128"/>
              </a:rPr>
              <a:t>回群馬血友病連携セミナー</a:t>
            </a:r>
            <a:endParaRPr lang="en-US" altLang="ja-JP" sz="2800" b="1" spc="-50" dirty="0">
              <a:solidFill>
                <a:srgbClr val="E44E3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127151" y="1682292"/>
            <a:ext cx="6329793" cy="557076"/>
          </a:xfrm>
          <a:prstGeom prst="rect">
            <a:avLst/>
          </a:prstGeom>
          <a:noFill/>
        </p:spPr>
        <p:txBody>
          <a:bodyPr wrap="square" rtlCol="0">
            <a:spAutoFit/>
          </a:bodyPr>
          <a:lstStyle/>
          <a:p>
            <a:pPr>
              <a:lnSpc>
                <a:spcPts val="1800"/>
              </a:lnSpc>
            </a:pPr>
            <a:r>
              <a:rPr lang="ja-JP" altLang="en-US" sz="2000" dirty="0">
                <a:latin typeface="メイリオ" panose="020B0604030504040204" pitchFamily="50" charset="-128"/>
                <a:ea typeface="メイリオ" panose="020B0604030504040204" pitchFamily="50" charset="-128"/>
                <a:cs typeface="メイリオ"/>
              </a:rPr>
              <a:t>　　　</a:t>
            </a:r>
            <a:r>
              <a:rPr lang="ja-JP" altLang="en-US" dirty="0">
                <a:latin typeface="メイリオ" panose="020B0604030504040204" pitchFamily="50" charset="-128"/>
                <a:ea typeface="メイリオ" panose="020B0604030504040204" pitchFamily="50" charset="-128"/>
                <a:cs typeface="メイリオ"/>
              </a:rPr>
              <a:t>形式：</a:t>
            </a:r>
            <a:r>
              <a:rPr lang="en-US" altLang="ja-JP" dirty="0">
                <a:latin typeface="メイリオ" panose="020B0604030504040204" pitchFamily="50" charset="-128"/>
                <a:ea typeface="メイリオ" panose="020B0604030504040204" pitchFamily="50" charset="-128"/>
                <a:cs typeface="メイリオ"/>
              </a:rPr>
              <a:t>ZOOM</a:t>
            </a:r>
            <a:r>
              <a:rPr lang="ja-JP" altLang="en-US" dirty="0">
                <a:latin typeface="メイリオ" panose="020B0604030504040204" pitchFamily="50" charset="-128"/>
                <a:ea typeface="メイリオ" panose="020B0604030504040204" pitchFamily="50" charset="-128"/>
                <a:cs typeface="メイリオ"/>
              </a:rPr>
              <a:t>による</a:t>
            </a:r>
            <a:r>
              <a:rPr lang="ja-JP" altLang="en-US" dirty="0">
                <a:latin typeface="Meiryo UI" panose="020B0604030504040204" pitchFamily="50" charset="-128"/>
                <a:ea typeface="Meiryo UI" panose="020B0604030504040204" pitchFamily="50" charset="-128"/>
              </a:rPr>
              <a:t>オンライン開催</a:t>
            </a:r>
            <a:endParaRPr lang="en-US" altLang="ja-JP" sz="2000" dirty="0">
              <a:latin typeface="Meiryo UI" panose="020B0604030504040204" pitchFamily="50" charset="-128"/>
              <a:ea typeface="Meiryo UI" panose="020B0604030504040204" pitchFamily="50" charset="-128"/>
            </a:endParaRPr>
          </a:p>
          <a:p>
            <a:pPr>
              <a:lnSpc>
                <a:spcPts val="1800"/>
              </a:lnSpc>
            </a:pPr>
            <a:r>
              <a:rPr lang="ja-JP" altLang="en-US" sz="2000" dirty="0">
                <a:latin typeface="Meiryo UI" panose="020B0604030504040204" pitchFamily="50" charset="-128"/>
                <a:ea typeface="Meiryo UI" panose="020B0604030504040204" pitchFamily="50" charset="-128"/>
              </a:rPr>
              <a:t>　　　　　　　　　</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下記より事前参加登録をお願い申し上げます</a:t>
            </a:r>
            <a:r>
              <a:rPr lang="ja-JP" altLang="en-US" sz="1400" dirty="0">
                <a:latin typeface="メイリオ" panose="020B0604030504040204" pitchFamily="50" charset="-128"/>
                <a:ea typeface="メイリオ" panose="020B0604030504040204" pitchFamily="50" charset="-128"/>
                <a:cs typeface="ＭＳ Ｐゴシック" panose="020B0600070205080204" pitchFamily="50" charset="-128"/>
              </a:rPr>
              <a:t>　　　　　　　　</a:t>
            </a:r>
            <a:endParaRPr lang="en-US" altLang="ja-JP" sz="1400" dirty="0">
              <a:latin typeface="メイリオ" panose="020B0604030504040204" pitchFamily="50" charset="-128"/>
              <a:ea typeface="メイリオ" panose="020B0604030504040204" pitchFamily="50" charset="-128"/>
              <a:cs typeface="メイリオ"/>
            </a:endParaRPr>
          </a:p>
        </p:txBody>
      </p:sp>
      <p:sp>
        <p:nvSpPr>
          <p:cNvPr id="21" name="正方形/長方形 20"/>
          <p:cNvSpPr/>
          <p:nvPr/>
        </p:nvSpPr>
        <p:spPr>
          <a:xfrm>
            <a:off x="327017" y="3231570"/>
            <a:ext cx="6283929" cy="338554"/>
          </a:xfrm>
          <a:prstGeom prst="rect">
            <a:avLst/>
          </a:prstGeom>
        </p:spPr>
        <p:txBody>
          <a:bodyPr wrap="square">
            <a:spAutoFit/>
          </a:bodyPr>
          <a:lstStyle/>
          <a:p>
            <a:r>
              <a:rPr lang="en-US" altLang="ja-JP" sz="1600" spc="-50" dirty="0">
                <a:latin typeface="メイリオ" panose="020B0604030504040204" pitchFamily="50" charset="-128"/>
                <a:ea typeface="メイリオ" panose="020B0604030504040204" pitchFamily="50" charset="-128"/>
              </a:rPr>
              <a:t>【 </a:t>
            </a:r>
            <a:r>
              <a:rPr lang="ja-JP" altLang="en-US" sz="1600" u="sng" spc="-50" dirty="0">
                <a:latin typeface="メイリオ" panose="020B0604030504040204" pitchFamily="50" charset="-128"/>
                <a:ea typeface="メイリオ" panose="020B0604030504040204" pitchFamily="50" charset="-128"/>
              </a:rPr>
              <a:t>一般講演 </a:t>
            </a:r>
            <a:r>
              <a:rPr lang="en-US" altLang="ja-JP" sz="1600" u="sng" spc="-50" dirty="0">
                <a:latin typeface="メイリオ" panose="020B0604030504040204" pitchFamily="50" charset="-128"/>
                <a:ea typeface="メイリオ" panose="020B0604030504040204" pitchFamily="50" charset="-128"/>
              </a:rPr>
              <a:t>】19:05</a:t>
            </a:r>
            <a:r>
              <a:rPr lang="ja-JP" altLang="en-US" sz="1600" u="sng" spc="-50" dirty="0">
                <a:latin typeface="メイリオ" panose="020B0604030504040204" pitchFamily="50" charset="-128"/>
                <a:ea typeface="メイリオ" panose="020B0604030504040204" pitchFamily="50" charset="-128"/>
              </a:rPr>
              <a:t>－</a:t>
            </a:r>
            <a:r>
              <a:rPr lang="en-US" altLang="ja-JP" sz="1600" u="sng" spc="-50" dirty="0">
                <a:latin typeface="メイリオ" panose="020B0604030504040204" pitchFamily="50" charset="-128"/>
                <a:ea typeface="メイリオ" panose="020B0604030504040204" pitchFamily="50" charset="-128"/>
              </a:rPr>
              <a:t>19:25</a:t>
            </a:r>
            <a:endParaRPr lang="ja-JP" altLang="en-US" sz="1600" u="sng" spc="-50" dirty="0">
              <a:latin typeface="メイリオ" panose="020B0604030504040204" pitchFamily="50" charset="-128"/>
              <a:ea typeface="メイリオ" panose="020B0604030504040204" pitchFamily="50" charset="-128"/>
            </a:endParaRPr>
          </a:p>
        </p:txBody>
      </p:sp>
      <p:sp>
        <p:nvSpPr>
          <p:cNvPr id="23" name="正方形/長方形 22"/>
          <p:cNvSpPr/>
          <p:nvPr/>
        </p:nvSpPr>
        <p:spPr>
          <a:xfrm>
            <a:off x="306979" y="5097615"/>
            <a:ext cx="6283929" cy="338554"/>
          </a:xfrm>
          <a:prstGeom prst="rect">
            <a:avLst/>
          </a:prstGeom>
        </p:spPr>
        <p:txBody>
          <a:bodyPr wrap="square">
            <a:spAutoFit/>
          </a:bodyPr>
          <a:lstStyle/>
          <a:p>
            <a:r>
              <a:rPr lang="en-US" altLang="ja-JP" sz="1600" spc="-50" dirty="0">
                <a:latin typeface="メイリオ" panose="020B0604030504040204" pitchFamily="50" charset="-128"/>
                <a:ea typeface="メイリオ" panose="020B0604030504040204" pitchFamily="50" charset="-128"/>
              </a:rPr>
              <a:t>【 </a:t>
            </a:r>
            <a:r>
              <a:rPr lang="ja-JP" altLang="en-US" sz="1600" u="sng" spc="-50" dirty="0">
                <a:latin typeface="メイリオ" panose="020B0604030504040204" pitchFamily="50" charset="-128"/>
                <a:ea typeface="メイリオ" panose="020B0604030504040204" pitchFamily="50" charset="-128"/>
              </a:rPr>
              <a:t>特別講演 </a:t>
            </a:r>
            <a:r>
              <a:rPr lang="en-US" altLang="ja-JP" sz="1600" u="sng" spc="-50" dirty="0">
                <a:latin typeface="メイリオ" panose="020B0604030504040204" pitchFamily="50" charset="-128"/>
                <a:ea typeface="メイリオ" panose="020B0604030504040204" pitchFamily="50" charset="-128"/>
              </a:rPr>
              <a:t>】19:25</a:t>
            </a:r>
            <a:r>
              <a:rPr lang="ja-JP" altLang="en-US" sz="1600" u="sng" spc="-50" dirty="0">
                <a:latin typeface="メイリオ" panose="020B0604030504040204" pitchFamily="50" charset="-128"/>
                <a:ea typeface="メイリオ" panose="020B0604030504040204" pitchFamily="50" charset="-128"/>
              </a:rPr>
              <a:t>－</a:t>
            </a:r>
            <a:r>
              <a:rPr lang="en-US" altLang="ja-JP" sz="1600" u="sng" spc="-50" dirty="0">
                <a:latin typeface="メイリオ" panose="020B0604030504040204" pitchFamily="50" charset="-128"/>
                <a:ea typeface="メイリオ" panose="020B0604030504040204" pitchFamily="50" charset="-128"/>
              </a:rPr>
              <a:t>20:25</a:t>
            </a:r>
            <a:endParaRPr lang="ja-JP" altLang="en-US" sz="1600" u="sng" spc="-50" dirty="0">
              <a:latin typeface="メイリオ" panose="020B0604030504040204" pitchFamily="50" charset="-128"/>
              <a:ea typeface="メイリオ" panose="020B0604030504040204" pitchFamily="50" charset="-128"/>
            </a:endParaRPr>
          </a:p>
        </p:txBody>
      </p:sp>
      <p:sp>
        <p:nvSpPr>
          <p:cNvPr id="24" name="正方形/長方形 23"/>
          <p:cNvSpPr/>
          <p:nvPr/>
        </p:nvSpPr>
        <p:spPr>
          <a:xfrm>
            <a:off x="578179" y="5455892"/>
            <a:ext cx="1640309" cy="307777"/>
          </a:xfrm>
          <a:prstGeom prst="rect">
            <a:avLst/>
          </a:prstGeom>
        </p:spPr>
        <p:txBody>
          <a:bodyPr wrap="square">
            <a:spAutoFit/>
          </a:bodyPr>
          <a:lstStyle/>
          <a:p>
            <a:r>
              <a:rPr lang="ja-JP" altLang="en-US" sz="1400" spc="-50" dirty="0">
                <a:latin typeface="メイリオ" panose="020B0604030504040204" pitchFamily="50" charset="-128"/>
                <a:ea typeface="メイリオ" panose="020B0604030504040204" pitchFamily="50" charset="-128"/>
              </a:rPr>
              <a:t>座長：</a:t>
            </a:r>
          </a:p>
        </p:txBody>
      </p:sp>
      <p:sp>
        <p:nvSpPr>
          <p:cNvPr id="25" name="Text Box 9"/>
          <p:cNvSpPr txBox="1">
            <a:spLocks noChangeArrowheads="1"/>
          </p:cNvSpPr>
          <p:nvPr/>
        </p:nvSpPr>
        <p:spPr bwMode="auto">
          <a:xfrm>
            <a:off x="1149980" y="5426149"/>
            <a:ext cx="5311318" cy="307777"/>
          </a:xfrm>
          <a:prstGeom prst="rect">
            <a:avLst/>
          </a:prstGeom>
          <a:noFill/>
          <a:ln w="9525">
            <a:noFill/>
            <a:miter lim="800000"/>
            <a:headEnd/>
            <a:tailEnd/>
          </a:ln>
        </p:spPr>
        <p:txBody>
          <a:bodyPr wrap="square">
            <a:spAutoFit/>
          </a:bodyPr>
          <a:lstStyle/>
          <a:p>
            <a:pPr lvl="0" defTabSz="457200">
              <a:defRPr/>
            </a:pPr>
            <a:r>
              <a:rPr lang="ja-JP" altLang="en-US" sz="1400" dirty="0">
                <a:latin typeface="メイリオ" panose="020B0604030504040204" pitchFamily="50" charset="-128"/>
                <a:ea typeface="メイリオ" panose="020B0604030504040204" pitchFamily="50" charset="-128"/>
              </a:rPr>
              <a:t>群馬大学医学部附属病院　小児科　講師　奥野　はるな　</a:t>
            </a:r>
            <a:r>
              <a:rPr kumimoji="0" lang="ja-JP" altLang="en-US" sz="140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先生</a:t>
            </a:r>
          </a:p>
        </p:txBody>
      </p:sp>
      <p:sp>
        <p:nvSpPr>
          <p:cNvPr id="28" name="テキスト ボックス 27"/>
          <p:cNvSpPr txBox="1"/>
          <p:nvPr/>
        </p:nvSpPr>
        <p:spPr>
          <a:xfrm>
            <a:off x="376639" y="5889727"/>
            <a:ext cx="6858000" cy="769441"/>
          </a:xfrm>
          <a:prstGeom prst="rect">
            <a:avLst/>
          </a:prstGeom>
          <a:noFill/>
        </p:spPr>
        <p:txBody>
          <a:bodyPr wrap="square" rtlCol="0">
            <a:spAutoFit/>
          </a:bodyPr>
          <a:lstStyle/>
          <a:p>
            <a:r>
              <a:rPr lang="ja-JP" altLang="en-US" sz="2200" b="1" dirty="0">
                <a:latin typeface="メイリオ" panose="020B0604030504040204" pitchFamily="50" charset="-128"/>
                <a:ea typeface="メイリオ" panose="020B0604030504040204" pitchFamily="50" charset="-128"/>
              </a:rPr>
              <a:t> </a:t>
            </a:r>
            <a:r>
              <a:rPr lang="en-US" altLang="ja-JP" sz="2200" b="1" dirty="0">
                <a:latin typeface="メイリオ" panose="020B0604030504040204" pitchFamily="50" charset="-128"/>
                <a:ea typeface="メイリオ" panose="020B0604030504040204" pitchFamily="50" charset="-128"/>
              </a:rPr>
              <a:t>『</a:t>
            </a:r>
            <a:r>
              <a:rPr lang="ja-JP" altLang="en-US" sz="2200" b="1" dirty="0">
                <a:latin typeface="メイリオ" panose="020B0604030504040204" pitchFamily="50" charset="-128"/>
                <a:ea typeface="メイリオ" panose="020B0604030504040204" pitchFamily="50" charset="-128"/>
              </a:rPr>
              <a:t>　インヒビター非保有血友病</a:t>
            </a:r>
            <a:r>
              <a:rPr lang="en-US" altLang="ja-JP" sz="2200" b="1" dirty="0">
                <a:latin typeface="メイリオ" panose="020B0604030504040204" pitchFamily="50" charset="-128"/>
                <a:ea typeface="メイリオ" panose="020B0604030504040204" pitchFamily="50" charset="-128"/>
              </a:rPr>
              <a:t>A</a:t>
            </a:r>
            <a:r>
              <a:rPr lang="ja-JP" altLang="en-US" sz="2200" b="1" dirty="0">
                <a:latin typeface="メイリオ" panose="020B0604030504040204" pitchFamily="50" charset="-128"/>
                <a:ea typeface="メイリオ" panose="020B0604030504040204" pitchFamily="50" charset="-128"/>
              </a:rPr>
              <a:t>に対する</a:t>
            </a:r>
            <a:endParaRPr lang="en-US" altLang="ja-JP" sz="2200" b="1" dirty="0">
              <a:latin typeface="メイリオ" panose="020B0604030504040204" pitchFamily="50" charset="-128"/>
              <a:ea typeface="メイリオ" panose="020B0604030504040204" pitchFamily="50" charset="-128"/>
            </a:endParaRPr>
          </a:p>
          <a:p>
            <a:r>
              <a:rPr lang="ja-JP" altLang="en-US" sz="2200" b="1" dirty="0">
                <a:latin typeface="メイリオ" panose="020B0604030504040204" pitchFamily="50" charset="-128"/>
                <a:ea typeface="メイリオ" panose="020B0604030504040204" pitchFamily="50" charset="-128"/>
              </a:rPr>
              <a:t>　　　　　　</a:t>
            </a:r>
            <a:r>
              <a:rPr lang="en-US" altLang="ja-JP" sz="2200" b="1" dirty="0" err="1">
                <a:latin typeface="メイリオ" panose="020B0604030504040204" pitchFamily="50" charset="-128"/>
                <a:ea typeface="メイリオ" panose="020B0604030504040204" pitchFamily="50" charset="-128"/>
              </a:rPr>
              <a:t>Emicizumab</a:t>
            </a:r>
            <a:r>
              <a:rPr lang="ja-JP" altLang="en-US" sz="2200" b="1" dirty="0">
                <a:latin typeface="メイリオ" panose="020B0604030504040204" pitchFamily="50" charset="-128"/>
                <a:ea typeface="メイリオ" panose="020B0604030504040204" pitchFamily="50" charset="-128"/>
              </a:rPr>
              <a:t>の使用経験　</a:t>
            </a:r>
            <a:r>
              <a:rPr lang="en-US" altLang="ja-JP" sz="2200" b="1" dirty="0">
                <a:latin typeface="メイリオ" panose="020B0604030504040204" pitchFamily="50" charset="-128"/>
                <a:ea typeface="メイリオ" panose="020B0604030504040204" pitchFamily="50" charset="-128"/>
              </a:rPr>
              <a:t> </a:t>
            </a:r>
            <a:r>
              <a:rPr lang="ja-JP" altLang="en-US" sz="2200" b="1" dirty="0">
                <a:latin typeface="メイリオ" panose="020B0604030504040204" pitchFamily="50" charset="-128"/>
                <a:ea typeface="メイリオ" panose="020B0604030504040204" pitchFamily="50" charset="-128"/>
              </a:rPr>
              <a:t>　</a:t>
            </a:r>
            <a:r>
              <a:rPr lang="en-US" altLang="ja-JP" sz="2200" b="1" dirty="0">
                <a:latin typeface="メイリオ" panose="020B0604030504040204" pitchFamily="50" charset="-128"/>
                <a:ea typeface="メイリオ" panose="020B0604030504040204" pitchFamily="50" charset="-128"/>
              </a:rPr>
              <a:t>』</a:t>
            </a:r>
          </a:p>
        </p:txBody>
      </p:sp>
      <p:sp>
        <p:nvSpPr>
          <p:cNvPr id="5" name="テキスト ボックス 4"/>
          <p:cNvSpPr txBox="1"/>
          <p:nvPr/>
        </p:nvSpPr>
        <p:spPr>
          <a:xfrm>
            <a:off x="2384446" y="3228836"/>
            <a:ext cx="184731" cy="369332"/>
          </a:xfrm>
          <a:prstGeom prst="rect">
            <a:avLst/>
          </a:prstGeom>
          <a:noFill/>
        </p:spPr>
        <p:txBody>
          <a:bodyPr wrap="none" rtlCol="0">
            <a:spAutoFit/>
          </a:bodyPr>
          <a:lstStyle/>
          <a:p>
            <a:endParaRPr kumimoji="1" lang="ja-JP" altLang="en-US" dirty="0"/>
          </a:p>
        </p:txBody>
      </p:sp>
      <p:sp>
        <p:nvSpPr>
          <p:cNvPr id="26" name="正方形/長方形 25"/>
          <p:cNvSpPr/>
          <p:nvPr/>
        </p:nvSpPr>
        <p:spPr>
          <a:xfrm>
            <a:off x="323697" y="2570194"/>
            <a:ext cx="6283929" cy="553998"/>
          </a:xfrm>
          <a:prstGeom prst="rect">
            <a:avLst/>
          </a:prstGeom>
        </p:spPr>
        <p:txBody>
          <a:bodyPr wrap="square">
            <a:spAutoFit/>
          </a:bodyPr>
          <a:lstStyle/>
          <a:p>
            <a:r>
              <a:rPr lang="en-US" altLang="ja-JP" sz="1600"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Opening </a:t>
            </a:r>
            <a:r>
              <a:rPr lang="ja-JP" altLang="en-US" sz="1600" u="sng"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lecture</a:t>
            </a:r>
            <a:r>
              <a:rPr lang="ja-JP" altLang="en-US" sz="1600" u="sng"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】19:00</a:t>
            </a:r>
            <a:r>
              <a:rPr lang="ja-JP" altLang="en-US" sz="1600" u="sng" spc="-50" dirty="0">
                <a:latin typeface="メイリオ" panose="020B0604030504040204" pitchFamily="50" charset="-128"/>
                <a:ea typeface="メイリオ" panose="020B0604030504040204" pitchFamily="50" charset="-128"/>
              </a:rPr>
              <a:t>－</a:t>
            </a:r>
            <a:r>
              <a:rPr lang="en-US" altLang="ja-JP" sz="1600" u="sng" spc="-50" dirty="0">
                <a:latin typeface="メイリオ" panose="020B0604030504040204" pitchFamily="50" charset="-128"/>
                <a:ea typeface="メイリオ" panose="020B0604030504040204" pitchFamily="50" charset="-128"/>
              </a:rPr>
              <a:t>19:05 </a:t>
            </a:r>
          </a:p>
          <a:p>
            <a:r>
              <a:rPr lang="ja-JP" altLang="en-US" sz="1400" spc="-50" dirty="0">
                <a:latin typeface="メイリオ" panose="020B0604030504040204" pitchFamily="50" charset="-128"/>
                <a:ea typeface="メイリオ" panose="020B0604030504040204" pitchFamily="50" charset="-128"/>
              </a:rPr>
              <a:t>    群馬県立小児医療センター　　</a:t>
            </a:r>
            <a:r>
              <a:rPr lang="ja-JP" altLang="en-US" sz="1400" dirty="0">
                <a:latin typeface="メイリオ" panose="020B0604030504040204" pitchFamily="50" charset="-128"/>
                <a:ea typeface="メイリオ" panose="020B0604030504040204" pitchFamily="50" charset="-128"/>
              </a:rPr>
              <a:t>血液腫瘍科　部長　河崎　裕英</a:t>
            </a:r>
            <a:r>
              <a:rPr lang="ja-JP" altLang="en-US" sz="1400" spc="-50" dirty="0">
                <a:latin typeface="メイリオ" panose="020B0604030504040204" pitchFamily="50" charset="-128"/>
                <a:ea typeface="メイリオ" panose="020B0604030504040204" pitchFamily="50" charset="-128"/>
              </a:rPr>
              <a:t>　先生</a:t>
            </a:r>
          </a:p>
        </p:txBody>
      </p:sp>
      <p:sp>
        <p:nvSpPr>
          <p:cNvPr id="29" name="テキスト ボックス 28"/>
          <p:cNvSpPr txBox="1"/>
          <p:nvPr/>
        </p:nvSpPr>
        <p:spPr>
          <a:xfrm>
            <a:off x="648735" y="3854799"/>
            <a:ext cx="6833800" cy="707886"/>
          </a:xfrm>
          <a:prstGeom prst="rect">
            <a:avLst/>
          </a:prstGeom>
          <a:noFill/>
        </p:spPr>
        <p:txBody>
          <a:bodyPr wrap="square" rtlCol="0">
            <a:spAutoFit/>
          </a:bodyPr>
          <a:lstStyle/>
          <a:p>
            <a:r>
              <a:rPr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　</a:t>
            </a:r>
            <a:r>
              <a:rPr lang="ja-JP" altLang="ja-JP" sz="2000" b="1" dirty="0">
                <a:latin typeface="メイリオ" panose="020B0604030504040204" pitchFamily="50" charset="-128"/>
                <a:ea typeface="メイリオ" panose="020B0604030504040204" pitchFamily="50" charset="-128"/>
                <a:cs typeface="ＭＳ Ｐゴシック" panose="020B0600070205080204" pitchFamily="50" charset="-128"/>
              </a:rPr>
              <a:t>当院における</a:t>
            </a:r>
            <a:r>
              <a:rPr lang="en-US" altLang="ja-JP" sz="2000" b="1" dirty="0" err="1">
                <a:latin typeface="メイリオ" panose="020B0604030504040204" pitchFamily="50" charset="-128"/>
                <a:ea typeface="メイリオ" panose="020B0604030504040204" pitchFamily="50" charset="-128"/>
                <a:cs typeface="ＭＳ Ｐゴシック" panose="020B0600070205080204" pitchFamily="50" charset="-128"/>
              </a:rPr>
              <a:t>Emicizumab</a:t>
            </a:r>
            <a:r>
              <a:rPr lang="ja-JP" altLang="ja-JP" sz="2000" b="1" dirty="0">
                <a:latin typeface="メイリオ" panose="020B0604030504040204" pitchFamily="50" charset="-128"/>
                <a:ea typeface="メイリオ" panose="020B0604030504040204" pitchFamily="50" charset="-128"/>
                <a:cs typeface="ＭＳ Ｐゴシック" panose="020B0600070205080204" pitchFamily="50" charset="-128"/>
              </a:rPr>
              <a:t>の使用経験</a:t>
            </a:r>
            <a:endParaRPr lang="en-US" altLang="ja-JP" sz="2000" b="1" dirty="0">
              <a:latin typeface="メイリオ" panose="020B0604030504040204" pitchFamily="50" charset="-128"/>
              <a:ea typeface="メイリオ" panose="020B0604030504040204" pitchFamily="50" charset="-128"/>
              <a:cs typeface="ＭＳ Ｐゴシック" panose="020B0600070205080204" pitchFamily="50" charset="-128"/>
            </a:endParaRPr>
          </a:p>
          <a:p>
            <a:r>
              <a:rPr lang="ja-JP" altLang="en-US" sz="2000" b="1" dirty="0">
                <a:latin typeface="メイリオ" panose="020B0604030504040204" pitchFamily="50" charset="-128"/>
                <a:ea typeface="メイリオ" panose="020B0604030504040204" pitchFamily="50" charset="-128"/>
                <a:cs typeface="ＭＳ Ｐゴシック" panose="020B0600070205080204" pitchFamily="50" charset="-128"/>
              </a:rPr>
              <a:t>　　</a:t>
            </a:r>
            <a:r>
              <a:rPr lang="ja-JP" altLang="ja-JP" sz="2000" b="1" dirty="0">
                <a:latin typeface="メイリオ" panose="020B0604030504040204" pitchFamily="50" charset="-128"/>
                <a:ea typeface="メイリオ" panose="020B0604030504040204" pitchFamily="50" charset="-128"/>
                <a:cs typeface="ＭＳ Ｐゴシック" panose="020B0600070205080204" pitchFamily="50" charset="-128"/>
              </a:rPr>
              <a:t>～地域中核病院の立場から～</a:t>
            </a:r>
            <a:r>
              <a:rPr lang="ja-JP" altLang="en-US" sz="2000" b="1" dirty="0">
                <a:latin typeface="メイリオ" panose="020B0604030504040204" pitchFamily="50" charset="-128"/>
                <a:ea typeface="メイリオ" panose="020B0604030504040204" pitchFamily="50" charset="-128"/>
                <a:cs typeface="ＭＳ Ｐゴシック" panose="020B0600070205080204" pitchFamily="50" charset="-128"/>
              </a:rPr>
              <a:t>　</a:t>
            </a:r>
            <a:r>
              <a:rPr lang="en-US" altLang="ja-JP" sz="2000" b="1" dirty="0">
                <a:latin typeface="メイリオ" panose="020B0604030504040204" pitchFamily="50" charset="-128"/>
                <a:ea typeface="メイリオ" panose="020B0604030504040204" pitchFamily="50" charset="-128"/>
              </a:rPr>
              <a:t>』</a:t>
            </a:r>
          </a:p>
        </p:txBody>
      </p:sp>
      <p:sp>
        <p:nvSpPr>
          <p:cNvPr id="30" name="正方形/長方形 29"/>
          <p:cNvSpPr/>
          <p:nvPr/>
        </p:nvSpPr>
        <p:spPr>
          <a:xfrm>
            <a:off x="571560" y="4592651"/>
            <a:ext cx="1692289" cy="307777"/>
          </a:xfrm>
          <a:prstGeom prst="rect">
            <a:avLst/>
          </a:prstGeom>
        </p:spPr>
        <p:txBody>
          <a:bodyPr wrap="square">
            <a:spAutoFit/>
          </a:bodyPr>
          <a:lstStyle/>
          <a:p>
            <a:r>
              <a:rPr lang="ja-JP" altLang="en-US" sz="1400" spc="-50" dirty="0">
                <a:latin typeface="メイリオ" panose="020B0604030504040204" pitchFamily="50" charset="-128"/>
                <a:ea typeface="メイリオ" panose="020B0604030504040204" pitchFamily="50" charset="-128"/>
              </a:rPr>
              <a:t>演者：</a:t>
            </a:r>
          </a:p>
        </p:txBody>
      </p:sp>
      <p:sp>
        <p:nvSpPr>
          <p:cNvPr id="31" name="Text Box 9"/>
          <p:cNvSpPr txBox="1">
            <a:spLocks noChangeArrowheads="1"/>
          </p:cNvSpPr>
          <p:nvPr/>
        </p:nvSpPr>
        <p:spPr bwMode="auto">
          <a:xfrm>
            <a:off x="1095018" y="4594577"/>
            <a:ext cx="5367129" cy="307777"/>
          </a:xfrm>
          <a:prstGeom prst="rect">
            <a:avLst/>
          </a:prstGeom>
          <a:noFill/>
          <a:ln w="9525">
            <a:noFill/>
            <a:miter lim="800000"/>
            <a:headEnd/>
            <a:tailEnd/>
          </a:ln>
        </p:spPr>
        <p:txBody>
          <a:bodyPr wrap="square">
            <a:spAutoFit/>
          </a:bodyPr>
          <a:lstStyle/>
          <a:p>
            <a:r>
              <a:rPr lang="ja-JP" altLang="en-US" sz="1400" dirty="0">
                <a:solidFill>
                  <a:prstClr val="black"/>
                </a:solidFill>
                <a:latin typeface="メイリオ" panose="020B0604030504040204" pitchFamily="50" charset="-128"/>
                <a:ea typeface="メイリオ" panose="020B0604030504040204" pitchFamily="50" charset="-128"/>
              </a:rPr>
              <a:t>　</a:t>
            </a:r>
            <a:r>
              <a:rPr lang="en-US" altLang="ja-JP" sz="1400" dirty="0">
                <a:solidFill>
                  <a:prstClr val="black"/>
                </a:solidFill>
                <a:latin typeface="メイリオ" panose="020B0604030504040204" pitchFamily="50" charset="-128"/>
                <a:ea typeface="メイリオ" panose="020B0604030504040204" pitchFamily="50" charset="-128"/>
              </a:rPr>
              <a:t>SUBARU</a:t>
            </a:r>
            <a:r>
              <a:rPr lang="ja-JP" altLang="en-US" sz="1400" dirty="0">
                <a:solidFill>
                  <a:prstClr val="black"/>
                </a:solidFill>
                <a:latin typeface="メイリオ" panose="020B0604030504040204" pitchFamily="50" charset="-128"/>
                <a:ea typeface="メイリオ" panose="020B0604030504040204" pitchFamily="50" charset="-128"/>
              </a:rPr>
              <a:t>太田記念病院　小児科　</a:t>
            </a:r>
            <a:r>
              <a:rPr lang="ja-JP" altLang="ja-JP" sz="1400" dirty="0">
                <a:latin typeface="メイリオ" panose="020B0604030504040204" pitchFamily="50" charset="-128"/>
                <a:ea typeface="メイリオ" panose="020B0604030504040204" pitchFamily="50" charset="-128"/>
                <a:cs typeface="ＭＳ Ｐゴシック" panose="020B0600070205080204" pitchFamily="50" charset="-128"/>
              </a:rPr>
              <a:t>部長　草野</a:t>
            </a:r>
            <a:r>
              <a:rPr lang="ja-JP" altLang="en-US" sz="1400" dirty="0">
                <a:latin typeface="メイリオ" panose="020B0604030504040204" pitchFamily="50" charset="-128"/>
                <a:ea typeface="メイリオ" panose="020B0604030504040204" pitchFamily="50" charset="-128"/>
                <a:cs typeface="ＭＳ Ｐゴシック" panose="020B0600070205080204" pitchFamily="50" charset="-128"/>
              </a:rPr>
              <a:t>　</a:t>
            </a:r>
            <a:r>
              <a:rPr lang="ja-JP" altLang="ja-JP" sz="1400" dirty="0">
                <a:latin typeface="メイリオ" panose="020B0604030504040204" pitchFamily="50" charset="-128"/>
                <a:ea typeface="メイリオ" panose="020B0604030504040204" pitchFamily="50" charset="-128"/>
                <a:cs typeface="ＭＳ Ｐゴシック" panose="020B0600070205080204" pitchFamily="50" charset="-128"/>
              </a:rPr>
              <a:t>知江子</a:t>
            </a:r>
            <a:r>
              <a:rPr lang="ja-JP" altLang="en-US" sz="1400" dirty="0">
                <a:latin typeface="メイリオ" panose="020B0604030504040204" pitchFamily="50" charset="-128"/>
                <a:ea typeface="メイリオ" panose="020B0604030504040204"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rPr>
              <a:t>先生</a:t>
            </a:r>
          </a:p>
        </p:txBody>
      </p:sp>
      <p:sp>
        <p:nvSpPr>
          <p:cNvPr id="33" name="正方形/長方形 32"/>
          <p:cNvSpPr/>
          <p:nvPr/>
        </p:nvSpPr>
        <p:spPr>
          <a:xfrm>
            <a:off x="343926" y="7179458"/>
            <a:ext cx="6283929" cy="553998"/>
          </a:xfrm>
          <a:prstGeom prst="rect">
            <a:avLst/>
          </a:prstGeom>
        </p:spPr>
        <p:txBody>
          <a:bodyPr wrap="square">
            <a:spAutoFit/>
          </a:bodyPr>
          <a:lstStyle/>
          <a:p>
            <a:r>
              <a:rPr lang="en-US" altLang="ja-JP" sz="1600"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Closing</a:t>
            </a:r>
            <a:r>
              <a:rPr lang="ja-JP" altLang="en-US" sz="1600" u="sng"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remarks</a:t>
            </a:r>
            <a:r>
              <a:rPr lang="ja-JP" altLang="en-US" sz="1600" u="sng" spc="-50" dirty="0">
                <a:latin typeface="メイリオ" panose="020B0604030504040204" pitchFamily="50" charset="-128"/>
                <a:ea typeface="メイリオ" panose="020B0604030504040204" pitchFamily="50" charset="-128"/>
              </a:rPr>
              <a:t> </a:t>
            </a:r>
            <a:r>
              <a:rPr lang="en-US" altLang="ja-JP" sz="1600" u="sng" spc="-50" dirty="0">
                <a:latin typeface="メイリオ" panose="020B0604030504040204" pitchFamily="50" charset="-128"/>
                <a:ea typeface="メイリオ" panose="020B0604030504040204" pitchFamily="50" charset="-128"/>
              </a:rPr>
              <a:t>】20:25</a:t>
            </a:r>
            <a:r>
              <a:rPr lang="ja-JP" altLang="en-US" sz="1600" u="sng" spc="-50" dirty="0">
                <a:latin typeface="メイリオ" panose="020B0604030504040204" pitchFamily="50" charset="-128"/>
                <a:ea typeface="メイリオ" panose="020B0604030504040204" pitchFamily="50" charset="-128"/>
              </a:rPr>
              <a:t>－</a:t>
            </a:r>
            <a:r>
              <a:rPr lang="en-US" altLang="ja-JP" sz="1600" u="sng" spc="-50" dirty="0">
                <a:latin typeface="メイリオ" panose="020B0604030504040204" pitchFamily="50" charset="-128"/>
                <a:ea typeface="メイリオ" panose="020B0604030504040204" pitchFamily="50" charset="-128"/>
              </a:rPr>
              <a:t>20:30</a:t>
            </a:r>
          </a:p>
          <a:p>
            <a:r>
              <a:rPr lang="ja-JP" altLang="en-US" sz="1400" dirty="0">
                <a:latin typeface="メイリオ" panose="020B0604030504040204" pitchFamily="50" charset="-128"/>
                <a:ea typeface="メイリオ" panose="020B0604030504040204" pitchFamily="50" charset="-128"/>
              </a:rPr>
              <a:t>　群馬大学医学部附属病院　血液内科　看護師　石崎　芳美</a:t>
            </a:r>
            <a:r>
              <a:rPr lang="ja-JP" altLang="en-US" sz="1400" spc="-50" dirty="0">
                <a:latin typeface="メイリオ" panose="020B0604030504040204" pitchFamily="50" charset="-128"/>
                <a:ea typeface="メイリオ" panose="020B0604030504040204" pitchFamily="50" charset="-128"/>
              </a:rPr>
              <a:t>　先生</a:t>
            </a:r>
          </a:p>
        </p:txBody>
      </p:sp>
      <p:sp>
        <p:nvSpPr>
          <p:cNvPr id="11" name="テキスト ボックス 10"/>
          <p:cNvSpPr txBox="1"/>
          <p:nvPr/>
        </p:nvSpPr>
        <p:spPr>
          <a:xfrm>
            <a:off x="203447" y="135025"/>
            <a:ext cx="180049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nchor="ctr">
            <a:spAutoFit/>
          </a:bodyPr>
          <a:lstStyle/>
          <a:p>
            <a:r>
              <a:rPr kumimoji="1" lang="ja-JP" altLang="en-US" b="1" i="1" dirty="0">
                <a:latin typeface="メイリオ" panose="020B0604030504040204" pitchFamily="50" charset="-128"/>
                <a:ea typeface="メイリオ" panose="020B0604030504040204" pitchFamily="50" charset="-128"/>
              </a:rPr>
              <a:t>オンライン開催</a:t>
            </a:r>
          </a:p>
        </p:txBody>
      </p:sp>
      <p:sp>
        <p:nvSpPr>
          <p:cNvPr id="40" name="正方形/長方形 39">
            <a:extLst>
              <a:ext uri="{FF2B5EF4-FFF2-40B4-BE49-F238E27FC236}">
                <a16:creationId xmlns:a16="http://schemas.microsoft.com/office/drawing/2014/main" id="{ED698F83-30E6-41D7-8C04-B6CFDB79E93F}"/>
              </a:ext>
            </a:extLst>
          </p:cNvPr>
          <p:cNvSpPr/>
          <p:nvPr/>
        </p:nvSpPr>
        <p:spPr>
          <a:xfrm>
            <a:off x="598125" y="8664023"/>
            <a:ext cx="6201610" cy="373500"/>
          </a:xfrm>
          <a:prstGeom prst="rect">
            <a:avLst/>
          </a:prstGeom>
        </p:spPr>
        <p:txBody>
          <a:bodyPr wrap="square">
            <a:spAutoFit/>
          </a:bodyPr>
          <a:lstStyle/>
          <a:p>
            <a:pPr lvl="0" defTabSz="914400">
              <a:lnSpc>
                <a:spcPts val="2500"/>
              </a:lnSpc>
            </a:pPr>
            <a:r>
              <a:rPr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②</a:t>
            </a:r>
            <a:r>
              <a:rPr kumimoji="1"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担当者へ直接ご視聴希望の旨</a:t>
            </a:r>
            <a:r>
              <a:rPr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を</a:t>
            </a:r>
            <a:r>
              <a:rPr kumimoji="1"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お伝えください</a:t>
            </a:r>
          </a:p>
        </p:txBody>
      </p:sp>
      <p:sp>
        <p:nvSpPr>
          <p:cNvPr id="41" name="正方形/長方形 40">
            <a:extLst>
              <a:ext uri="{FF2B5EF4-FFF2-40B4-BE49-F238E27FC236}">
                <a16:creationId xmlns:a16="http://schemas.microsoft.com/office/drawing/2014/main" id="{CBD5425F-DE60-4611-9D77-572FBA538E62}"/>
              </a:ext>
            </a:extLst>
          </p:cNvPr>
          <p:cNvSpPr/>
          <p:nvPr/>
        </p:nvSpPr>
        <p:spPr>
          <a:xfrm>
            <a:off x="594710" y="8338343"/>
            <a:ext cx="6201610" cy="383695"/>
          </a:xfrm>
          <a:prstGeom prst="rect">
            <a:avLst/>
          </a:prstGeom>
        </p:spPr>
        <p:txBody>
          <a:bodyPr wrap="square">
            <a:spAutoFit/>
          </a:bodyPr>
          <a:lstStyle/>
          <a:p>
            <a:pPr lvl="0" defTabSz="914400">
              <a:lnSpc>
                <a:spcPts val="2500"/>
              </a:lnSpc>
            </a:pPr>
            <a:r>
              <a:rPr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①二次元</a:t>
            </a:r>
            <a:r>
              <a:rPr kumimoji="1" lang="ja-JP" altLang="en-US" sz="1600" b="1" dirty="0">
                <a:solidFill>
                  <a:schemeClr val="tx1">
                    <a:lumMod val="65000"/>
                    <a:lumOff val="35000"/>
                  </a:schemeClr>
                </a:solidFill>
                <a:latin typeface="Meiryo UI" panose="020B0604030504040204" pitchFamily="50" charset="-128"/>
                <a:ea typeface="Meiryo UI" panose="020B0604030504040204" pitchFamily="50" charset="-128"/>
              </a:rPr>
              <a:t>コードからのご参加登録　</a:t>
            </a:r>
          </a:p>
        </p:txBody>
      </p:sp>
      <p:sp>
        <p:nvSpPr>
          <p:cNvPr id="42" name="正方形/長方形 41">
            <a:extLst>
              <a:ext uri="{FF2B5EF4-FFF2-40B4-BE49-F238E27FC236}">
                <a16:creationId xmlns:a16="http://schemas.microsoft.com/office/drawing/2014/main" id="{3514F21F-6E84-4311-BA25-3364B759C793}"/>
              </a:ext>
            </a:extLst>
          </p:cNvPr>
          <p:cNvSpPr/>
          <p:nvPr/>
        </p:nvSpPr>
        <p:spPr>
          <a:xfrm>
            <a:off x="449380" y="7882908"/>
            <a:ext cx="5921507" cy="461665"/>
          </a:xfrm>
          <a:prstGeom prst="rect">
            <a:avLst/>
          </a:prstGeom>
        </p:spPr>
        <p:txBody>
          <a:bodyPr wrap="square">
            <a:spAutoFit/>
          </a:bodyPr>
          <a:lstStyle/>
          <a:p>
            <a:pPr lvl="0" defTabSz="914400"/>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ご参加にあたっては下記いずれかの方法でご参加登録をお願い申し上げます</a:t>
            </a:r>
            <a:endParaRPr kumimoji="1" lang="en-US" altLang="ja-JP" sz="1200" dirty="0">
              <a:latin typeface="メイリオ" panose="020B0604030504040204" pitchFamily="50" charset="-128"/>
              <a:ea typeface="メイリオ" panose="020B0604030504040204" pitchFamily="50" charset="-128"/>
            </a:endParaRPr>
          </a:p>
          <a:p>
            <a:pPr lvl="0"/>
            <a:r>
              <a:rPr lang="ja-JP" altLang="en-US" sz="1200" dirty="0">
                <a:latin typeface="メイリオ" panose="020B0604030504040204" pitchFamily="50" charset="-128"/>
                <a:ea typeface="メイリオ" panose="020B0604030504040204" pitchFamily="50" charset="-128"/>
              </a:rPr>
              <a:t>　視聴用</a:t>
            </a:r>
            <a:r>
              <a:rPr lang="en-US" altLang="ja-JP" sz="1200" dirty="0">
                <a:latin typeface="メイリオ" panose="020B0604030504040204" pitchFamily="50" charset="-128"/>
                <a:ea typeface="メイリオ" panose="020B0604030504040204" pitchFamily="50" charset="-128"/>
              </a:rPr>
              <a:t>URL</a:t>
            </a:r>
            <a:r>
              <a:rPr lang="ja-JP" altLang="en-US" sz="1200" dirty="0">
                <a:latin typeface="メイリオ" panose="020B0604030504040204" pitchFamily="50" charset="-128"/>
                <a:ea typeface="メイリオ" panose="020B0604030504040204" pitchFamily="50" charset="-128"/>
              </a:rPr>
              <a:t>をお送りさせて頂きます　登録期限：</a:t>
            </a:r>
            <a:r>
              <a:rPr lang="en-US" altLang="ja-JP" sz="1200" dirty="0">
                <a:latin typeface="メイリオ" panose="020B0604030504040204" pitchFamily="50" charset="-128"/>
                <a:ea typeface="メイリオ" panose="020B0604030504040204" pitchFamily="50" charset="-128"/>
              </a:rPr>
              <a:t>4/20</a:t>
            </a:r>
            <a:r>
              <a:rPr lang="ja-JP" altLang="en-US" sz="1200" dirty="0">
                <a:latin typeface="メイリオ" panose="020B0604030504040204" pitchFamily="50" charset="-128"/>
                <a:ea typeface="メイリオ" panose="020B0604030504040204" pitchFamily="50" charset="-128"/>
              </a:rPr>
              <a:t>正午</a:t>
            </a:r>
            <a:endParaRPr kumimoji="1" lang="ja-JP" altLang="en-US" sz="1200" dirty="0">
              <a:latin typeface="メイリオ" panose="020B0604030504040204" pitchFamily="50" charset="-128"/>
              <a:ea typeface="メイリオ" panose="020B0604030504040204" pitchFamily="50" charset="-128"/>
            </a:endParaRPr>
          </a:p>
        </p:txBody>
      </p:sp>
      <p:grpSp>
        <p:nvGrpSpPr>
          <p:cNvPr id="53" name="グループ化 52">
            <a:extLst>
              <a:ext uri="{FF2B5EF4-FFF2-40B4-BE49-F238E27FC236}">
                <a16:creationId xmlns:a16="http://schemas.microsoft.com/office/drawing/2014/main" id="{BC8776E2-7305-4796-9DF6-C9F1E473A420}"/>
              </a:ext>
            </a:extLst>
          </p:cNvPr>
          <p:cNvGrpSpPr/>
          <p:nvPr/>
        </p:nvGrpSpPr>
        <p:grpSpPr>
          <a:xfrm>
            <a:off x="3584624" y="8377290"/>
            <a:ext cx="591424" cy="248495"/>
            <a:chOff x="3952973" y="7788846"/>
            <a:chExt cx="591424" cy="248495"/>
          </a:xfrm>
        </p:grpSpPr>
        <p:sp>
          <p:nvSpPr>
            <p:cNvPr id="54" name="二等辺三角形 53">
              <a:extLst>
                <a:ext uri="{FF2B5EF4-FFF2-40B4-BE49-F238E27FC236}">
                  <a16:creationId xmlns:a16="http://schemas.microsoft.com/office/drawing/2014/main" id="{D061C2F2-9F85-4DDA-9D9B-8F78D31C4BAC}"/>
                </a:ext>
              </a:extLst>
            </p:cNvPr>
            <p:cNvSpPr/>
            <p:nvPr/>
          </p:nvSpPr>
          <p:spPr>
            <a:xfrm rot="5400000">
              <a:off x="4354956" y="7847899"/>
              <a:ext cx="241454" cy="137429"/>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rgbClr val="D97C53"/>
                </a:solidFill>
              </a:endParaRPr>
            </a:p>
          </p:txBody>
        </p:sp>
        <p:sp>
          <p:nvSpPr>
            <p:cNvPr id="55" name="二等辺三角形 54">
              <a:extLst>
                <a:ext uri="{FF2B5EF4-FFF2-40B4-BE49-F238E27FC236}">
                  <a16:creationId xmlns:a16="http://schemas.microsoft.com/office/drawing/2014/main" id="{C2A5CCBB-111E-4C04-8045-4F88DA5401A4}"/>
                </a:ext>
              </a:extLst>
            </p:cNvPr>
            <p:cNvSpPr/>
            <p:nvPr/>
          </p:nvSpPr>
          <p:spPr>
            <a:xfrm rot="5400000">
              <a:off x="3900961" y="7847150"/>
              <a:ext cx="241454" cy="137429"/>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rgbClr val="D97C53"/>
                </a:solidFill>
              </a:endParaRPr>
            </a:p>
          </p:txBody>
        </p:sp>
        <p:sp>
          <p:nvSpPr>
            <p:cNvPr id="56" name="二等辺三角形 55">
              <a:extLst>
                <a:ext uri="{FF2B5EF4-FFF2-40B4-BE49-F238E27FC236}">
                  <a16:creationId xmlns:a16="http://schemas.microsoft.com/office/drawing/2014/main" id="{42C1172A-6DD2-4FF2-AF46-A0F5BB3697C9}"/>
                </a:ext>
              </a:extLst>
            </p:cNvPr>
            <p:cNvSpPr/>
            <p:nvPr/>
          </p:nvSpPr>
          <p:spPr>
            <a:xfrm rot="5400000">
              <a:off x="4127959" y="7840858"/>
              <a:ext cx="241454" cy="137429"/>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rgbClr val="D97C53"/>
                </a:solidFill>
              </a:endParaRPr>
            </a:p>
          </p:txBody>
        </p:sp>
      </p:grpSp>
      <p:sp>
        <p:nvSpPr>
          <p:cNvPr id="58" name="正方形/長方形 57">
            <a:extLst>
              <a:ext uri="{FF2B5EF4-FFF2-40B4-BE49-F238E27FC236}">
                <a16:creationId xmlns:a16="http://schemas.microsoft.com/office/drawing/2014/main" id="{32DD4A64-2741-48C0-9FB5-E380581BC6A5}"/>
              </a:ext>
            </a:extLst>
          </p:cNvPr>
          <p:cNvSpPr/>
          <p:nvPr/>
        </p:nvSpPr>
        <p:spPr>
          <a:xfrm>
            <a:off x="594710" y="9110430"/>
            <a:ext cx="4771802" cy="369332"/>
          </a:xfrm>
          <a:prstGeom prst="rect">
            <a:avLst/>
          </a:prstGeom>
        </p:spPr>
        <p:txBody>
          <a:bodyPr wrap="square">
            <a:spAutoFit/>
          </a:bodyPr>
          <a:lstStyle/>
          <a:p>
            <a:pPr marL="0" marR="0" lvl="0" indent="0" defTabSz="1043056"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連絡先：中外製薬高崎オフィス（</a:t>
            </a:r>
            <a:r>
              <a:rPr kumimoji="0" lang="ja-JP" altLang="en-US" sz="9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担当：田中）　</a:t>
            </a:r>
            <a:endPar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defTabSz="1043056"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027-321-6511</a:t>
            </a:r>
            <a:r>
              <a:rPr kumimoji="0" lang="ja-JP"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9</a:t>
            </a:r>
            <a:r>
              <a:rPr kumimoji="0" lang="ja-JP"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00</a:t>
            </a:r>
            <a:r>
              <a:rPr kumimoji="0" lang="ja-JP"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17</a:t>
            </a:r>
            <a:r>
              <a:rPr kumimoji="0" lang="ja-JP"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00</a:t>
            </a:r>
            <a:r>
              <a:rPr kumimoji="0" lang="ja-JP"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（土日・祝日を除く）</a:t>
            </a:r>
            <a:endParaRPr kumimoji="0"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pSp>
        <p:nvGrpSpPr>
          <p:cNvPr id="38" name="グループ化 37">
            <a:extLst>
              <a:ext uri="{FF2B5EF4-FFF2-40B4-BE49-F238E27FC236}">
                <a16:creationId xmlns:a16="http://schemas.microsoft.com/office/drawing/2014/main" id="{3DC2230C-0E16-46F5-9AA3-FA1A00D446A7}"/>
              </a:ext>
            </a:extLst>
          </p:cNvPr>
          <p:cNvGrpSpPr/>
          <p:nvPr/>
        </p:nvGrpSpPr>
        <p:grpSpPr>
          <a:xfrm>
            <a:off x="648735" y="2348356"/>
            <a:ext cx="5444581" cy="261610"/>
            <a:chOff x="993149" y="7415934"/>
            <a:chExt cx="10482942" cy="296659"/>
          </a:xfrm>
        </p:grpSpPr>
        <p:cxnSp>
          <p:nvCxnSpPr>
            <p:cNvPr id="39" name="直線コネクタ 38">
              <a:extLst>
                <a:ext uri="{FF2B5EF4-FFF2-40B4-BE49-F238E27FC236}">
                  <a16:creationId xmlns:a16="http://schemas.microsoft.com/office/drawing/2014/main" id="{3D34F1D2-C482-4549-ADF5-0B3B5F017153}"/>
                </a:ext>
              </a:extLst>
            </p:cNvPr>
            <p:cNvCxnSpPr/>
            <p:nvPr/>
          </p:nvCxnSpPr>
          <p:spPr>
            <a:xfrm>
              <a:off x="993149" y="7569178"/>
              <a:ext cx="1048294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040B0E77-0734-4B0F-8E89-3696C511FF3C}"/>
                </a:ext>
              </a:extLst>
            </p:cNvPr>
            <p:cNvSpPr/>
            <p:nvPr/>
          </p:nvSpPr>
          <p:spPr>
            <a:xfrm>
              <a:off x="5189200" y="7415934"/>
              <a:ext cx="1713572" cy="296659"/>
            </a:xfrm>
            <a:prstGeom prst="rect">
              <a:avLst/>
            </a:prstGeom>
            <a:solidFill>
              <a:schemeClr val="bg1"/>
            </a:solidFill>
            <a:ln w="28575">
              <a:noFill/>
            </a:ln>
          </p:spPr>
          <p:txBody>
            <a:bodyPr wrap="none">
              <a:spAutoFit/>
            </a:bodyPr>
            <a:lstStyle/>
            <a:p>
              <a:r>
                <a:rPr lang="ja-JP" altLang="en-US" sz="1100" dirty="0">
                  <a:latin typeface="メイリオ" panose="020B0604030504040204" pitchFamily="50" charset="-128"/>
                  <a:ea typeface="メイリオ" panose="020B0604030504040204" pitchFamily="50" charset="-128"/>
                </a:rPr>
                <a:t>プログラム</a:t>
              </a:r>
              <a:endParaRPr lang="ja-JP" altLang="en-US" sz="1200" dirty="0">
                <a:latin typeface="メイリオ" panose="020B0604030504040204" pitchFamily="50" charset="-128"/>
                <a:ea typeface="メイリオ" panose="020B0604030504040204" pitchFamily="50" charset="-128"/>
              </a:endParaRPr>
            </a:p>
          </p:txBody>
        </p:sp>
      </p:grpSp>
      <p:cxnSp>
        <p:nvCxnSpPr>
          <p:cNvPr id="45" name="直線コネクタ 44">
            <a:extLst>
              <a:ext uri="{FF2B5EF4-FFF2-40B4-BE49-F238E27FC236}">
                <a16:creationId xmlns:a16="http://schemas.microsoft.com/office/drawing/2014/main" id="{D620623F-0720-41E7-A829-DDB14FFD3277}"/>
              </a:ext>
            </a:extLst>
          </p:cNvPr>
          <p:cNvCxnSpPr>
            <a:cxnSpLocks/>
          </p:cNvCxnSpPr>
          <p:nvPr/>
        </p:nvCxnSpPr>
        <p:spPr>
          <a:xfrm>
            <a:off x="546364" y="7795623"/>
            <a:ext cx="5704726"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2" descr="第3回群馬血友病連携セミナー（オンライン）参加登録 用 QR コード">
            <a:extLst>
              <a:ext uri="{FF2B5EF4-FFF2-40B4-BE49-F238E27FC236}">
                <a16:creationId xmlns:a16="http://schemas.microsoft.com/office/drawing/2014/main" id="{9DB3E85E-DCC9-4133-B2C1-F17235AC27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8126" y="8129918"/>
            <a:ext cx="902979" cy="902979"/>
          </a:xfrm>
          <a:prstGeom prst="rect">
            <a:avLst/>
          </a:prstGeom>
          <a:noFill/>
          <a:extLst>
            <a:ext uri="{909E8E84-426E-40DD-AFC4-6F175D3DCCD1}">
              <a14:hiddenFill xmlns:a14="http://schemas.microsoft.com/office/drawing/2010/main">
                <a:solidFill>
                  <a:srgbClr val="FFFFFF"/>
                </a:solidFill>
              </a14:hiddenFill>
            </a:ext>
          </a:extLst>
        </p:spPr>
      </p:pic>
      <p:sp>
        <p:nvSpPr>
          <p:cNvPr id="44" name="正方形/長方形 43">
            <a:extLst>
              <a:ext uri="{FF2B5EF4-FFF2-40B4-BE49-F238E27FC236}">
                <a16:creationId xmlns:a16="http://schemas.microsoft.com/office/drawing/2014/main" id="{20BFB47B-9F1B-4595-876D-D8CB62959376}"/>
              </a:ext>
            </a:extLst>
          </p:cNvPr>
          <p:cNvSpPr/>
          <p:nvPr/>
        </p:nvSpPr>
        <p:spPr>
          <a:xfrm>
            <a:off x="0" y="1048158"/>
            <a:ext cx="6796320" cy="230832"/>
          </a:xfrm>
          <a:prstGeom prst="rect">
            <a:avLst/>
          </a:prstGeom>
        </p:spPr>
        <p:txBody>
          <a:bodyPr wrap="square">
            <a:spAutoFit/>
          </a:bodyPr>
          <a:lstStyle/>
          <a:p>
            <a:pPr algn="ctr"/>
            <a:r>
              <a:rPr lang="ja-JP" altLang="en-US" sz="900" dirty="0">
                <a:latin typeface="メイリオ" panose="020B0604030504040204" pitchFamily="50" charset="-128"/>
                <a:ea typeface="メイリオ" panose="020B0604030504040204" pitchFamily="50" charset="-128"/>
              </a:rPr>
              <a:t>日本臨床衛生検査技師会生涯教育制度　専門</a:t>
            </a:r>
            <a:r>
              <a:rPr lang="en-US" altLang="ja-JP" sz="900" dirty="0">
                <a:latin typeface="メイリオ" panose="020B0604030504040204" pitchFamily="50" charset="-128"/>
                <a:ea typeface="メイリオ" panose="020B0604030504040204" pitchFamily="50" charset="-128"/>
              </a:rPr>
              <a:t>-20</a:t>
            </a:r>
            <a:r>
              <a:rPr lang="ja-JP" altLang="en-US" sz="900" dirty="0">
                <a:latin typeface="メイリオ" panose="020B0604030504040204" pitchFamily="50" charset="-128"/>
                <a:ea typeface="メイリオ" panose="020B0604030504040204" pitchFamily="50" charset="-128"/>
              </a:rPr>
              <a:t>点</a:t>
            </a:r>
          </a:p>
        </p:txBody>
      </p:sp>
      <p:sp>
        <p:nvSpPr>
          <p:cNvPr id="17" name="正方形/長方形 16">
            <a:extLst>
              <a:ext uri="{FF2B5EF4-FFF2-40B4-BE49-F238E27FC236}">
                <a16:creationId xmlns:a16="http://schemas.microsoft.com/office/drawing/2014/main" id="{34BC0069-3EF7-43C1-AA7F-576718618E9A}"/>
              </a:ext>
            </a:extLst>
          </p:cNvPr>
          <p:cNvSpPr/>
          <p:nvPr/>
        </p:nvSpPr>
        <p:spPr>
          <a:xfrm>
            <a:off x="1615861" y="2178910"/>
            <a:ext cx="3937526" cy="230832"/>
          </a:xfrm>
          <a:prstGeom prst="rect">
            <a:avLst/>
          </a:prstGeom>
        </p:spPr>
        <p:txBody>
          <a:bodyPr wrap="square">
            <a:spAutoFit/>
          </a:bodyPr>
          <a:lstStyle/>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検査技師会の方は、入室時に会員番号、お名前を必ずご入力下さい</a:t>
            </a:r>
            <a:endParaRPr lang="ja-JP" altLang="en-US" sz="900" dirty="0"/>
          </a:p>
        </p:txBody>
      </p:sp>
      <p:sp>
        <p:nvSpPr>
          <p:cNvPr id="46" name="Text Box 9">
            <a:extLst>
              <a:ext uri="{FF2B5EF4-FFF2-40B4-BE49-F238E27FC236}">
                <a16:creationId xmlns:a16="http://schemas.microsoft.com/office/drawing/2014/main" id="{C122209F-3371-484C-909C-88E7A9386B1B}"/>
              </a:ext>
            </a:extLst>
          </p:cNvPr>
          <p:cNvSpPr txBox="1">
            <a:spLocks noChangeArrowheads="1"/>
          </p:cNvSpPr>
          <p:nvPr/>
        </p:nvSpPr>
        <p:spPr bwMode="auto">
          <a:xfrm>
            <a:off x="4415977" y="9143963"/>
            <a:ext cx="2336324" cy="507831"/>
          </a:xfrm>
          <a:prstGeom prst="rect">
            <a:avLst/>
          </a:prstGeom>
          <a:noFill/>
          <a:ln w="9525">
            <a:noFill/>
            <a:miter lim="800000"/>
            <a:headEnd/>
            <a:tailEnd/>
          </a:ln>
        </p:spPr>
        <p:txBody>
          <a:bodyPr wrap="square">
            <a:spAutoFit/>
          </a:bodyPr>
          <a:lstStyle/>
          <a:p>
            <a:pPr defTabSz="457200"/>
            <a:r>
              <a:rPr lang="ja-JP" altLang="en-US" sz="900" dirty="0">
                <a:solidFill>
                  <a:prstClr val="black"/>
                </a:solidFill>
                <a:latin typeface="メイリオ" panose="020B0604030504040204" pitchFamily="50" charset="-128"/>
                <a:ea typeface="メイリオ" panose="020B0604030504040204" pitchFamily="50" charset="-128"/>
                <a:cs typeface="小塚ゴシック Pro M"/>
              </a:rPr>
              <a:t>主催：中外製薬株式会社</a:t>
            </a:r>
            <a:endParaRPr lang="en-US" altLang="ja-JP" sz="900" dirty="0">
              <a:solidFill>
                <a:prstClr val="black"/>
              </a:solidFill>
              <a:latin typeface="メイリオ" panose="020B0604030504040204" pitchFamily="50" charset="-128"/>
              <a:ea typeface="メイリオ" panose="020B0604030504040204" pitchFamily="50" charset="-128"/>
              <a:cs typeface="小塚ゴシック Pro M"/>
            </a:endParaRPr>
          </a:p>
          <a:p>
            <a:pPr defTabSz="457200"/>
            <a:r>
              <a:rPr lang="ja-JP" altLang="en-US" sz="900" dirty="0">
                <a:solidFill>
                  <a:prstClr val="black"/>
                </a:solidFill>
                <a:latin typeface="メイリオ" panose="020B0604030504040204" pitchFamily="50" charset="-128"/>
                <a:ea typeface="メイリオ" panose="020B0604030504040204" pitchFamily="50" charset="-128"/>
                <a:cs typeface="小塚ゴシック Pro M"/>
              </a:rPr>
              <a:t>後援：群馬県臨床検査技師会（予定）</a:t>
            </a:r>
            <a:endParaRPr lang="zh-TW" altLang="en-US" sz="900" dirty="0">
              <a:solidFill>
                <a:prstClr val="black"/>
              </a:solidFill>
              <a:latin typeface="メイリオ" panose="020B0604030504040204" pitchFamily="50" charset="-128"/>
              <a:ea typeface="メイリオ" panose="020B0604030504040204" pitchFamily="50" charset="-128"/>
              <a:cs typeface="小塚ゴシック Pro M"/>
            </a:endParaRPr>
          </a:p>
          <a:p>
            <a:pPr defTabSz="457200"/>
            <a:endParaRPr lang="en-US" altLang="ja-JP" sz="900" dirty="0">
              <a:solidFill>
                <a:prstClr val="black"/>
              </a:solidFill>
              <a:latin typeface="メイリオ" panose="020B0604030504040204" pitchFamily="50" charset="-128"/>
              <a:ea typeface="メイリオ" panose="020B0604030504040204" pitchFamily="50" charset="-128"/>
              <a:cs typeface="小塚ゴシック Pro M"/>
            </a:endParaRPr>
          </a:p>
        </p:txBody>
      </p:sp>
    </p:spTree>
    <p:extLst>
      <p:ext uri="{BB962C8B-B14F-4D97-AF65-F5344CB8AC3E}">
        <p14:creationId xmlns:p14="http://schemas.microsoft.com/office/powerpoint/2010/main" val="342507553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D983E7-8DB1-4DA2-BF0B-B706E147EB94}">
  <ds:schemaRefs>
    <ds:schemaRef ds:uri="http://schemas.microsoft.com/sharepoint/v3/contenttype/forms"/>
  </ds:schemaRefs>
</ds:datastoreItem>
</file>

<file path=customXml/itemProps2.xml><?xml version="1.0" encoding="utf-8"?>
<ds:datastoreItem xmlns:ds="http://schemas.openxmlformats.org/officeDocument/2006/customXml" ds:itemID="{845B49FB-AE2C-4663-99FE-A6A49D8AAF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1379C61-1957-4D67-90DF-66FC93BCDFA2}">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2265</TotalTime>
  <Words>317</Words>
  <Application>Microsoft Office PowerPoint</Application>
  <PresentationFormat>A4 210 x 297 mm</PresentationFormat>
  <Paragraphs>34</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メイリオ</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TODOKORO-140401</dc:creator>
  <cp:lastModifiedBy>Aoki,Makoto 青木誠(関東北甲信越-群馬栃木-群馬2)</cp:lastModifiedBy>
  <cp:revision>163</cp:revision>
  <cp:lastPrinted>2020-12-14T04:49:28Z</cp:lastPrinted>
  <dcterms:created xsi:type="dcterms:W3CDTF">2018-04-13T11:41:35Z</dcterms:created>
  <dcterms:modified xsi:type="dcterms:W3CDTF">2022-04-08T06:18:37Z</dcterms:modified>
</cp:coreProperties>
</file>