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3"/>
  </p:notesMasterIdLst>
  <p:sldIdLst>
    <p:sldId id="256" r:id="rId2"/>
  </p:sldIdLst>
  <p:sldSz cx="6858000" cy="9906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p:restoredTop sz="94654"/>
  </p:normalViewPr>
  <p:slideViewPr>
    <p:cSldViewPr snapToGrid="0" snapToObjects="1">
      <p:cViewPr varScale="1">
        <p:scale>
          <a:sx n="72" d="100"/>
          <a:sy n="72" d="100"/>
        </p:scale>
        <p:origin x="160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1B44AD-DCFE-DF49-8928-4738AD33609D}" type="datetimeFigureOut">
              <a:rPr kumimoji="1" lang="ja-JP" altLang="en-US" smtClean="0"/>
              <a:t>2022/4/7</a:t>
            </a:fld>
            <a:endParaRPr kumimoji="1" lang="ja-JP" altLang="en-US"/>
          </a:p>
        </p:txBody>
      </p:sp>
      <p:sp>
        <p:nvSpPr>
          <p:cNvPr id="4" name="スライド イメージ プレースホルダー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122767-7CC5-8D43-902D-8A763D3B59B9}" type="slidenum">
              <a:rPr kumimoji="1" lang="ja-JP" altLang="en-US" smtClean="0"/>
              <a:t>‹#›</a:t>
            </a:fld>
            <a:endParaRPr kumimoji="1" lang="ja-JP" altLang="en-US"/>
          </a:p>
        </p:txBody>
      </p:sp>
    </p:spTree>
    <p:extLst>
      <p:ext uri="{BB962C8B-B14F-4D97-AF65-F5344CB8AC3E}">
        <p14:creationId xmlns:p14="http://schemas.microsoft.com/office/powerpoint/2010/main" val="4414489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F23376-763F-E94F-8C4F-E3E6CA8D1823}"/>
              </a:ext>
            </a:extLst>
          </p:cNvPr>
          <p:cNvSpPr>
            <a:spLocks noGrp="1"/>
          </p:cNvSpPr>
          <p:nvPr>
            <p:ph type="ctrTitle"/>
          </p:nvPr>
        </p:nvSpPr>
        <p:spPr>
          <a:xfrm>
            <a:off x="857250" y="1621191"/>
            <a:ext cx="5143500" cy="3448756"/>
          </a:xfrm>
        </p:spPr>
        <p:txBody>
          <a:bodyPr anchor="b"/>
          <a:lstStyle>
            <a:lvl1pPr algn="ctr">
              <a:defRPr sz="33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13CA461-7458-9D48-9CC1-17051AC053D7}"/>
              </a:ext>
            </a:extLst>
          </p:cNvPr>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7F62BF0-602C-CB4B-A9CE-71078D507EDB}"/>
              </a:ext>
            </a:extLst>
          </p:cNvPr>
          <p:cNvSpPr>
            <a:spLocks noGrp="1"/>
          </p:cNvSpPr>
          <p:nvPr>
            <p:ph type="dt" sz="half" idx="10"/>
          </p:nvPr>
        </p:nvSpPr>
        <p:spPr/>
        <p:txBody>
          <a:bodyPr/>
          <a:lstStyle/>
          <a:p>
            <a:fld id="{3AC5FDD5-6C41-2C45-AEC3-4A1320DD89C1}" type="datetimeFigureOut">
              <a:rPr kumimoji="1" lang="ja-JP" altLang="en-US" smtClean="0"/>
              <a:t>2022/4/7</a:t>
            </a:fld>
            <a:endParaRPr kumimoji="1" lang="ja-JP" altLang="en-US"/>
          </a:p>
        </p:txBody>
      </p:sp>
      <p:sp>
        <p:nvSpPr>
          <p:cNvPr id="5" name="フッター プレースホルダー 4">
            <a:extLst>
              <a:ext uri="{FF2B5EF4-FFF2-40B4-BE49-F238E27FC236}">
                <a16:creationId xmlns:a16="http://schemas.microsoft.com/office/drawing/2014/main" id="{60ACA5D4-3B61-8C40-81C4-857740404E3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FC99736-959B-8148-AF50-D39E38D19CA5}"/>
              </a:ext>
            </a:extLst>
          </p:cNvPr>
          <p:cNvSpPr>
            <a:spLocks noGrp="1"/>
          </p:cNvSpPr>
          <p:nvPr>
            <p:ph type="sldNum" sz="quarter" idx="12"/>
          </p:nvPr>
        </p:nvSpPr>
        <p:spPr/>
        <p:txBody>
          <a:body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2000416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74D5D9-72E4-954B-9EAE-227A9C4C7C4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83D2428-7191-E748-AD3C-84B39057396C}"/>
              </a:ext>
            </a:extLst>
          </p:cNvPr>
          <p:cNvSpPr>
            <a:spLocks noGrp="1"/>
          </p:cNvSpPr>
          <p:nvPr>
            <p:ph idx="1"/>
          </p:nvPr>
        </p:nvSpPr>
        <p:spPr/>
        <p:txBody>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DC46221-F331-F246-AE02-633180A2BBEA}"/>
              </a:ext>
            </a:extLst>
          </p:cNvPr>
          <p:cNvSpPr>
            <a:spLocks noGrp="1"/>
          </p:cNvSpPr>
          <p:nvPr>
            <p:ph type="dt" sz="half" idx="10"/>
          </p:nvPr>
        </p:nvSpPr>
        <p:spPr/>
        <p:txBody>
          <a:bodyPr/>
          <a:lstStyle/>
          <a:p>
            <a:fld id="{3AC5FDD5-6C41-2C45-AEC3-4A1320DD89C1}" type="datetimeFigureOut">
              <a:rPr kumimoji="1" lang="ja-JP" altLang="en-US" smtClean="0"/>
              <a:t>2022/4/7</a:t>
            </a:fld>
            <a:endParaRPr kumimoji="1" lang="ja-JP" altLang="en-US"/>
          </a:p>
        </p:txBody>
      </p:sp>
      <p:sp>
        <p:nvSpPr>
          <p:cNvPr id="5" name="フッター プレースホルダー 4">
            <a:extLst>
              <a:ext uri="{FF2B5EF4-FFF2-40B4-BE49-F238E27FC236}">
                <a16:creationId xmlns:a16="http://schemas.microsoft.com/office/drawing/2014/main" id="{A45762B8-C949-2040-B7B6-2F05003530E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5F04CDB-79C6-E14B-97A0-00C1CA7BAFBE}"/>
              </a:ext>
            </a:extLst>
          </p:cNvPr>
          <p:cNvSpPr>
            <a:spLocks noGrp="1"/>
          </p:cNvSpPr>
          <p:nvPr>
            <p:ph type="sldNum" sz="quarter" idx="12"/>
          </p:nvPr>
        </p:nvSpPr>
        <p:spPr/>
        <p:txBody>
          <a:body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2645694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6EB4E7-44A4-5B4D-99B2-E94E9AF4885B}"/>
              </a:ext>
            </a:extLst>
          </p:cNvPr>
          <p:cNvSpPr>
            <a:spLocks noGrp="1"/>
          </p:cNvSpPr>
          <p:nvPr>
            <p:ph type="title"/>
          </p:nvPr>
        </p:nvSpPr>
        <p:spPr>
          <a:xfrm>
            <a:off x="467916" y="2469622"/>
            <a:ext cx="5915025" cy="4120620"/>
          </a:xfrm>
        </p:spPr>
        <p:txBody>
          <a:bodyPr anchor="b"/>
          <a:lstStyle>
            <a:lvl1pPr>
              <a:defRPr sz="3375"/>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0374F0C-E132-6D43-BAE9-89FFA0A0ED9A}"/>
              </a:ext>
            </a:extLst>
          </p:cNvPr>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E7BB60E-7DB0-D946-A7FA-24352FF94318}"/>
              </a:ext>
            </a:extLst>
          </p:cNvPr>
          <p:cNvSpPr>
            <a:spLocks noGrp="1"/>
          </p:cNvSpPr>
          <p:nvPr>
            <p:ph type="dt" sz="half" idx="10"/>
          </p:nvPr>
        </p:nvSpPr>
        <p:spPr/>
        <p:txBody>
          <a:bodyPr/>
          <a:lstStyle/>
          <a:p>
            <a:fld id="{3AC5FDD5-6C41-2C45-AEC3-4A1320DD89C1}" type="datetimeFigureOut">
              <a:rPr kumimoji="1" lang="ja-JP" altLang="en-US" smtClean="0"/>
              <a:t>2022/4/7</a:t>
            </a:fld>
            <a:endParaRPr kumimoji="1" lang="ja-JP" altLang="en-US"/>
          </a:p>
        </p:txBody>
      </p:sp>
      <p:sp>
        <p:nvSpPr>
          <p:cNvPr id="5" name="フッター プレースホルダー 4">
            <a:extLst>
              <a:ext uri="{FF2B5EF4-FFF2-40B4-BE49-F238E27FC236}">
                <a16:creationId xmlns:a16="http://schemas.microsoft.com/office/drawing/2014/main" id="{5483B354-5296-1F48-B096-D966749B475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C61D6E3-1C76-C046-AA1C-F888344C8DE6}"/>
              </a:ext>
            </a:extLst>
          </p:cNvPr>
          <p:cNvSpPr>
            <a:spLocks noGrp="1"/>
          </p:cNvSpPr>
          <p:nvPr>
            <p:ph type="sldNum" sz="quarter" idx="12"/>
          </p:nvPr>
        </p:nvSpPr>
        <p:spPr/>
        <p:txBody>
          <a:body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294204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20DF4B-FDF1-3249-AC60-6060B3CC529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E6375CA-7802-3847-B465-66BDFD7AA8F3}"/>
              </a:ext>
            </a:extLst>
          </p:cNvPr>
          <p:cNvSpPr>
            <a:spLocks noGrp="1"/>
          </p:cNvSpPr>
          <p:nvPr>
            <p:ph sz="half" idx="1"/>
          </p:nvPr>
        </p:nvSpPr>
        <p:spPr>
          <a:xfrm>
            <a:off x="471488" y="2637014"/>
            <a:ext cx="2914650" cy="6285266"/>
          </a:xfrm>
        </p:spPr>
        <p:txBody>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5BCF342-8CDE-7E42-A16E-6FBCD1053490}"/>
              </a:ext>
            </a:extLst>
          </p:cNvPr>
          <p:cNvSpPr>
            <a:spLocks noGrp="1"/>
          </p:cNvSpPr>
          <p:nvPr>
            <p:ph sz="half" idx="2"/>
          </p:nvPr>
        </p:nvSpPr>
        <p:spPr>
          <a:xfrm>
            <a:off x="3471863" y="2637014"/>
            <a:ext cx="2914650" cy="6285266"/>
          </a:xfrm>
        </p:spPr>
        <p:txBody>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59F934D-5913-B24D-8B33-D4089081B822}"/>
              </a:ext>
            </a:extLst>
          </p:cNvPr>
          <p:cNvSpPr>
            <a:spLocks noGrp="1"/>
          </p:cNvSpPr>
          <p:nvPr>
            <p:ph type="dt" sz="half" idx="10"/>
          </p:nvPr>
        </p:nvSpPr>
        <p:spPr/>
        <p:txBody>
          <a:bodyPr/>
          <a:lstStyle/>
          <a:p>
            <a:fld id="{3AC5FDD5-6C41-2C45-AEC3-4A1320DD89C1}" type="datetimeFigureOut">
              <a:rPr kumimoji="1" lang="ja-JP" altLang="en-US" smtClean="0"/>
              <a:t>2022/4/7</a:t>
            </a:fld>
            <a:endParaRPr kumimoji="1" lang="ja-JP" altLang="en-US"/>
          </a:p>
        </p:txBody>
      </p:sp>
      <p:sp>
        <p:nvSpPr>
          <p:cNvPr id="6" name="フッター プレースホルダー 5">
            <a:extLst>
              <a:ext uri="{FF2B5EF4-FFF2-40B4-BE49-F238E27FC236}">
                <a16:creationId xmlns:a16="http://schemas.microsoft.com/office/drawing/2014/main" id="{83E7A484-4016-6B48-AC48-83897F5282A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5561F72-6C4A-5643-A8BE-BAA083104C29}"/>
              </a:ext>
            </a:extLst>
          </p:cNvPr>
          <p:cNvSpPr>
            <a:spLocks noGrp="1"/>
          </p:cNvSpPr>
          <p:nvPr>
            <p:ph type="sldNum" sz="quarter" idx="12"/>
          </p:nvPr>
        </p:nvSpPr>
        <p:spPr/>
        <p:txBody>
          <a:body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7263878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D14515-9968-0C49-BAE9-4F04BAC09550}"/>
              </a:ext>
            </a:extLst>
          </p:cNvPr>
          <p:cNvSpPr>
            <a:spLocks noGrp="1"/>
          </p:cNvSpPr>
          <p:nvPr>
            <p:ph type="title"/>
          </p:nvPr>
        </p:nvSpPr>
        <p:spPr>
          <a:xfrm>
            <a:off x="472381" y="527404"/>
            <a:ext cx="5915025" cy="1914702"/>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F8FD456-79F6-984A-A63D-98C4B6CC3797}"/>
              </a:ext>
            </a:extLst>
          </p:cNvPr>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DDF2856-157C-9B47-8DC5-3B77F265CF82}"/>
              </a:ext>
            </a:extLst>
          </p:cNvPr>
          <p:cNvSpPr>
            <a:spLocks noGrp="1"/>
          </p:cNvSpPr>
          <p:nvPr>
            <p:ph sz="half" idx="2"/>
          </p:nvPr>
        </p:nvSpPr>
        <p:spPr>
          <a:xfrm>
            <a:off x="472381" y="3618442"/>
            <a:ext cx="2901255" cy="5322183"/>
          </a:xfrm>
        </p:spPr>
        <p:txBody>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8D1F59C-769F-F843-ABBA-0FED5F32AA4E}"/>
              </a:ext>
            </a:extLst>
          </p:cNvPr>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6" name="コンテンツ プレースホルダー 5">
            <a:extLst>
              <a:ext uri="{FF2B5EF4-FFF2-40B4-BE49-F238E27FC236}">
                <a16:creationId xmlns:a16="http://schemas.microsoft.com/office/drawing/2014/main" id="{962FC854-271C-4640-9053-C58F16B3EC34}"/>
              </a:ext>
            </a:extLst>
          </p:cNvPr>
          <p:cNvSpPr>
            <a:spLocks noGrp="1"/>
          </p:cNvSpPr>
          <p:nvPr>
            <p:ph sz="quarter" idx="4"/>
          </p:nvPr>
        </p:nvSpPr>
        <p:spPr>
          <a:xfrm>
            <a:off x="3471863" y="3618442"/>
            <a:ext cx="2915543" cy="5322183"/>
          </a:xfrm>
        </p:spPr>
        <p:txBody>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C38E4C7-384B-0C4C-9DE1-D1E2F0A89173}"/>
              </a:ext>
            </a:extLst>
          </p:cNvPr>
          <p:cNvSpPr>
            <a:spLocks noGrp="1"/>
          </p:cNvSpPr>
          <p:nvPr>
            <p:ph type="dt" sz="half" idx="10"/>
          </p:nvPr>
        </p:nvSpPr>
        <p:spPr/>
        <p:txBody>
          <a:bodyPr/>
          <a:lstStyle/>
          <a:p>
            <a:fld id="{3AC5FDD5-6C41-2C45-AEC3-4A1320DD89C1}" type="datetimeFigureOut">
              <a:rPr kumimoji="1" lang="ja-JP" altLang="en-US" smtClean="0"/>
              <a:t>2022/4/7</a:t>
            </a:fld>
            <a:endParaRPr kumimoji="1" lang="ja-JP" altLang="en-US"/>
          </a:p>
        </p:txBody>
      </p:sp>
      <p:sp>
        <p:nvSpPr>
          <p:cNvPr id="8" name="フッター プレースホルダー 7">
            <a:extLst>
              <a:ext uri="{FF2B5EF4-FFF2-40B4-BE49-F238E27FC236}">
                <a16:creationId xmlns:a16="http://schemas.microsoft.com/office/drawing/2014/main" id="{59F68C6A-1F76-044D-962F-CA6216211E0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1199348-D1F3-0E42-AE93-303C4603F29C}"/>
              </a:ext>
            </a:extLst>
          </p:cNvPr>
          <p:cNvSpPr>
            <a:spLocks noGrp="1"/>
          </p:cNvSpPr>
          <p:nvPr>
            <p:ph type="sldNum" sz="quarter" idx="12"/>
          </p:nvPr>
        </p:nvSpPr>
        <p:spPr/>
        <p:txBody>
          <a:body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90721052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BE9178-3166-414D-A9F8-0B6775948AC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F794B3B-199C-7141-91EA-0A8D2C25209C}"/>
              </a:ext>
            </a:extLst>
          </p:cNvPr>
          <p:cNvSpPr>
            <a:spLocks noGrp="1"/>
          </p:cNvSpPr>
          <p:nvPr>
            <p:ph type="dt" sz="half" idx="10"/>
          </p:nvPr>
        </p:nvSpPr>
        <p:spPr/>
        <p:txBody>
          <a:bodyPr/>
          <a:lstStyle/>
          <a:p>
            <a:fld id="{3AC5FDD5-6C41-2C45-AEC3-4A1320DD89C1}" type="datetimeFigureOut">
              <a:rPr kumimoji="1" lang="ja-JP" altLang="en-US" smtClean="0"/>
              <a:t>2022/4/7</a:t>
            </a:fld>
            <a:endParaRPr kumimoji="1" lang="ja-JP" altLang="en-US"/>
          </a:p>
        </p:txBody>
      </p:sp>
      <p:sp>
        <p:nvSpPr>
          <p:cNvPr id="4" name="フッター プレースホルダー 3">
            <a:extLst>
              <a:ext uri="{FF2B5EF4-FFF2-40B4-BE49-F238E27FC236}">
                <a16:creationId xmlns:a16="http://schemas.microsoft.com/office/drawing/2014/main" id="{6AD934C6-7B56-6A4D-AB8F-2C5A441F005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53A9B47-709D-E743-99E4-A7B9E4C0742F}"/>
              </a:ext>
            </a:extLst>
          </p:cNvPr>
          <p:cNvSpPr>
            <a:spLocks noGrp="1"/>
          </p:cNvSpPr>
          <p:nvPr>
            <p:ph type="sldNum" sz="quarter" idx="12"/>
          </p:nvPr>
        </p:nvSpPr>
        <p:spPr/>
        <p:txBody>
          <a:body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1732122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5F741A3-05B6-D348-B919-B14429DB766E}"/>
              </a:ext>
            </a:extLst>
          </p:cNvPr>
          <p:cNvSpPr>
            <a:spLocks noGrp="1"/>
          </p:cNvSpPr>
          <p:nvPr>
            <p:ph type="dt" sz="half" idx="10"/>
          </p:nvPr>
        </p:nvSpPr>
        <p:spPr/>
        <p:txBody>
          <a:bodyPr/>
          <a:lstStyle/>
          <a:p>
            <a:fld id="{3AC5FDD5-6C41-2C45-AEC3-4A1320DD89C1}" type="datetimeFigureOut">
              <a:rPr kumimoji="1" lang="ja-JP" altLang="en-US" smtClean="0"/>
              <a:t>2022/4/7</a:t>
            </a:fld>
            <a:endParaRPr kumimoji="1" lang="ja-JP" altLang="en-US"/>
          </a:p>
        </p:txBody>
      </p:sp>
      <p:sp>
        <p:nvSpPr>
          <p:cNvPr id="3" name="フッター プレースホルダー 2">
            <a:extLst>
              <a:ext uri="{FF2B5EF4-FFF2-40B4-BE49-F238E27FC236}">
                <a16:creationId xmlns:a16="http://schemas.microsoft.com/office/drawing/2014/main" id="{7965A3DD-0514-FE41-AC66-53F1B69A142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425515E-8419-A24B-B22C-C5C34E88AE68}"/>
              </a:ext>
            </a:extLst>
          </p:cNvPr>
          <p:cNvSpPr>
            <a:spLocks noGrp="1"/>
          </p:cNvSpPr>
          <p:nvPr>
            <p:ph type="sldNum" sz="quarter" idx="12"/>
          </p:nvPr>
        </p:nvSpPr>
        <p:spPr/>
        <p:txBody>
          <a:body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402688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5F831B-0973-064B-80F2-005635821C47}"/>
              </a:ext>
            </a:extLst>
          </p:cNvPr>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B1B8584-4073-B34A-BDE2-D96829D8981E}"/>
              </a:ext>
            </a:extLst>
          </p:cNvPr>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5E952FC-E76A-2048-A4AF-8794F78AB6E3}"/>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069F155-73B8-864C-B386-7839DC1FAA4C}"/>
              </a:ext>
            </a:extLst>
          </p:cNvPr>
          <p:cNvSpPr>
            <a:spLocks noGrp="1"/>
          </p:cNvSpPr>
          <p:nvPr>
            <p:ph type="dt" sz="half" idx="10"/>
          </p:nvPr>
        </p:nvSpPr>
        <p:spPr/>
        <p:txBody>
          <a:bodyPr/>
          <a:lstStyle/>
          <a:p>
            <a:fld id="{3AC5FDD5-6C41-2C45-AEC3-4A1320DD89C1}" type="datetimeFigureOut">
              <a:rPr kumimoji="1" lang="ja-JP" altLang="en-US" smtClean="0"/>
              <a:t>2022/4/7</a:t>
            </a:fld>
            <a:endParaRPr kumimoji="1" lang="ja-JP" altLang="en-US"/>
          </a:p>
        </p:txBody>
      </p:sp>
      <p:sp>
        <p:nvSpPr>
          <p:cNvPr id="6" name="フッター プレースホルダー 5">
            <a:extLst>
              <a:ext uri="{FF2B5EF4-FFF2-40B4-BE49-F238E27FC236}">
                <a16:creationId xmlns:a16="http://schemas.microsoft.com/office/drawing/2014/main" id="{DDE1658E-8143-D94B-92A5-B805202C9B3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10FC8DB-6150-774A-9D08-5DF5B0FDEF25}"/>
              </a:ext>
            </a:extLst>
          </p:cNvPr>
          <p:cNvSpPr>
            <a:spLocks noGrp="1"/>
          </p:cNvSpPr>
          <p:nvPr>
            <p:ph type="sldNum" sz="quarter" idx="12"/>
          </p:nvPr>
        </p:nvSpPr>
        <p:spPr/>
        <p:txBody>
          <a:body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178009884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0D8A85-4CA1-A74B-9B00-AA744BE8F801}"/>
              </a:ext>
            </a:extLst>
          </p:cNvPr>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7DCC440-1E46-4D45-9052-5B13DF4C4590}"/>
              </a:ext>
            </a:extLst>
          </p:cNvPr>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a:p>
        </p:txBody>
      </p:sp>
      <p:sp>
        <p:nvSpPr>
          <p:cNvPr id="4" name="テキスト プレースホルダー 3">
            <a:extLst>
              <a:ext uri="{FF2B5EF4-FFF2-40B4-BE49-F238E27FC236}">
                <a16:creationId xmlns:a16="http://schemas.microsoft.com/office/drawing/2014/main" id="{78E06331-945C-AE48-ADAD-9F50FD2A5497}"/>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F14C089-0D31-7F45-910F-C698AD2E77D6}"/>
              </a:ext>
            </a:extLst>
          </p:cNvPr>
          <p:cNvSpPr>
            <a:spLocks noGrp="1"/>
          </p:cNvSpPr>
          <p:nvPr>
            <p:ph type="dt" sz="half" idx="10"/>
          </p:nvPr>
        </p:nvSpPr>
        <p:spPr/>
        <p:txBody>
          <a:bodyPr/>
          <a:lstStyle/>
          <a:p>
            <a:fld id="{3AC5FDD5-6C41-2C45-AEC3-4A1320DD89C1}" type="datetimeFigureOut">
              <a:rPr kumimoji="1" lang="ja-JP" altLang="en-US" smtClean="0"/>
              <a:t>2022/4/7</a:t>
            </a:fld>
            <a:endParaRPr kumimoji="1" lang="ja-JP" altLang="en-US"/>
          </a:p>
        </p:txBody>
      </p:sp>
      <p:sp>
        <p:nvSpPr>
          <p:cNvPr id="6" name="フッター プレースホルダー 5">
            <a:extLst>
              <a:ext uri="{FF2B5EF4-FFF2-40B4-BE49-F238E27FC236}">
                <a16:creationId xmlns:a16="http://schemas.microsoft.com/office/drawing/2014/main" id="{9A88899E-1AF9-CD42-A528-CA761D6BF82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A45FF72-F98E-BA44-AD63-1D4C719D2E16}"/>
              </a:ext>
            </a:extLst>
          </p:cNvPr>
          <p:cNvSpPr>
            <a:spLocks noGrp="1"/>
          </p:cNvSpPr>
          <p:nvPr>
            <p:ph type="sldNum" sz="quarter" idx="12"/>
          </p:nvPr>
        </p:nvSpPr>
        <p:spPr/>
        <p:txBody>
          <a:body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2778455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A63DB4-6211-B145-8606-623CA5681DE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401CA5C-1730-0F4E-BA28-AAE27C3B4F87}"/>
              </a:ext>
            </a:extLst>
          </p:cNvPr>
          <p:cNvSpPr>
            <a:spLocks noGrp="1"/>
          </p:cNvSpPr>
          <p:nvPr>
            <p:ph type="body" orient="vert" idx="1"/>
          </p:nvPr>
        </p:nvSpPr>
        <p:spPr/>
        <p:txBody>
          <a:bodyPr vert="eaVert"/>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3029989-3A98-CD40-898D-6C2322C659D7}"/>
              </a:ext>
            </a:extLst>
          </p:cNvPr>
          <p:cNvSpPr>
            <a:spLocks noGrp="1"/>
          </p:cNvSpPr>
          <p:nvPr>
            <p:ph type="dt" sz="half" idx="10"/>
          </p:nvPr>
        </p:nvSpPr>
        <p:spPr/>
        <p:txBody>
          <a:bodyPr/>
          <a:lstStyle/>
          <a:p>
            <a:fld id="{3AC5FDD5-6C41-2C45-AEC3-4A1320DD89C1}" type="datetimeFigureOut">
              <a:rPr kumimoji="1" lang="ja-JP" altLang="en-US" smtClean="0"/>
              <a:t>2022/4/7</a:t>
            </a:fld>
            <a:endParaRPr kumimoji="1" lang="ja-JP" altLang="en-US"/>
          </a:p>
        </p:txBody>
      </p:sp>
      <p:sp>
        <p:nvSpPr>
          <p:cNvPr id="5" name="フッター プレースホルダー 4">
            <a:extLst>
              <a:ext uri="{FF2B5EF4-FFF2-40B4-BE49-F238E27FC236}">
                <a16:creationId xmlns:a16="http://schemas.microsoft.com/office/drawing/2014/main" id="{7B633C0B-FAE0-5641-8FD8-F486D0526E5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A1BA396-7623-F942-8B4E-DBC6C3416128}"/>
              </a:ext>
            </a:extLst>
          </p:cNvPr>
          <p:cNvSpPr>
            <a:spLocks noGrp="1"/>
          </p:cNvSpPr>
          <p:nvPr>
            <p:ph type="sldNum" sz="quarter" idx="12"/>
          </p:nvPr>
        </p:nvSpPr>
        <p:spPr/>
        <p:txBody>
          <a:body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325183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86A7320-8DC0-BF4E-9938-F0C4040FDFD4}"/>
              </a:ext>
            </a:extLst>
          </p:cNvPr>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413B47B-329C-F447-B7ED-1E9D0727A8DD}"/>
              </a:ext>
            </a:extLst>
          </p:cNvPr>
          <p:cNvSpPr>
            <a:spLocks noGrp="1"/>
          </p:cNvSpPr>
          <p:nvPr>
            <p:ph type="body" orient="vert" idx="1"/>
          </p:nvPr>
        </p:nvSpPr>
        <p:spPr>
          <a:xfrm>
            <a:off x="471487" y="527403"/>
            <a:ext cx="4350544" cy="8394877"/>
          </a:xfrm>
        </p:spPr>
        <p:txBody>
          <a:bodyPr vert="eaVert"/>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86A3C88-893C-3043-A437-3D5C7ECDB9CF}"/>
              </a:ext>
            </a:extLst>
          </p:cNvPr>
          <p:cNvSpPr>
            <a:spLocks noGrp="1"/>
          </p:cNvSpPr>
          <p:nvPr>
            <p:ph type="dt" sz="half" idx="10"/>
          </p:nvPr>
        </p:nvSpPr>
        <p:spPr/>
        <p:txBody>
          <a:bodyPr/>
          <a:lstStyle/>
          <a:p>
            <a:fld id="{3AC5FDD5-6C41-2C45-AEC3-4A1320DD89C1}" type="datetimeFigureOut">
              <a:rPr kumimoji="1" lang="ja-JP" altLang="en-US" smtClean="0"/>
              <a:t>2022/4/7</a:t>
            </a:fld>
            <a:endParaRPr kumimoji="1" lang="ja-JP" altLang="en-US"/>
          </a:p>
        </p:txBody>
      </p:sp>
      <p:sp>
        <p:nvSpPr>
          <p:cNvPr id="5" name="フッター プレースホルダー 4">
            <a:extLst>
              <a:ext uri="{FF2B5EF4-FFF2-40B4-BE49-F238E27FC236}">
                <a16:creationId xmlns:a16="http://schemas.microsoft.com/office/drawing/2014/main" id="{B8EF47E5-111A-F943-85A9-4C8C25E89F8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768B455-E93C-0946-8716-E15FFE8871E9}"/>
              </a:ext>
            </a:extLst>
          </p:cNvPr>
          <p:cNvSpPr>
            <a:spLocks noGrp="1"/>
          </p:cNvSpPr>
          <p:nvPr>
            <p:ph type="sldNum" sz="quarter" idx="12"/>
          </p:nvPr>
        </p:nvSpPr>
        <p:spPr/>
        <p:txBody>
          <a:body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454875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FA01876-8670-4F47-8879-6A30BBAE425E}"/>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3C740C9-7EDA-B449-B829-E448EC128BD1}"/>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FC50BA6-DE97-3348-91F9-DE4802041D28}"/>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3AC5FDD5-6C41-2C45-AEC3-4A1320DD89C1}" type="datetimeFigureOut">
              <a:rPr kumimoji="1" lang="ja-JP" altLang="en-US" smtClean="0"/>
              <a:t>2022/4/7</a:t>
            </a:fld>
            <a:endParaRPr kumimoji="1" lang="ja-JP" altLang="en-US"/>
          </a:p>
        </p:txBody>
      </p:sp>
      <p:sp>
        <p:nvSpPr>
          <p:cNvPr id="5" name="フッター プレースホルダー 4">
            <a:extLst>
              <a:ext uri="{FF2B5EF4-FFF2-40B4-BE49-F238E27FC236}">
                <a16:creationId xmlns:a16="http://schemas.microsoft.com/office/drawing/2014/main" id="{5717ADCB-DB9D-F447-B562-4BD18BB7F6C3}"/>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2F80238-6D0F-FD4E-A7D1-D7040B982223}"/>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53C11F06-5366-AF45-8F4C-77248D4C2380}" type="slidenum">
              <a:rPr kumimoji="1" lang="ja-JP" altLang="en-US" smtClean="0"/>
              <a:t>‹#›</a:t>
            </a:fld>
            <a:endParaRPr kumimoji="1" lang="ja-JP" altLang="en-US"/>
          </a:p>
        </p:txBody>
      </p:sp>
    </p:spTree>
    <p:extLst>
      <p:ext uri="{BB962C8B-B14F-4D97-AF65-F5344CB8AC3E}">
        <p14:creationId xmlns:p14="http://schemas.microsoft.com/office/powerpoint/2010/main" val="3769705761"/>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09A0CB4-BEF7-4845-860E-4EE7DCEA1BE9}"/>
              </a:ext>
            </a:extLst>
          </p:cNvPr>
          <p:cNvSpPr txBox="1"/>
          <p:nvPr/>
        </p:nvSpPr>
        <p:spPr>
          <a:xfrm>
            <a:off x="14285" y="335069"/>
            <a:ext cx="6724650" cy="923330"/>
          </a:xfrm>
          <a:prstGeom prst="rect">
            <a:avLst/>
          </a:prstGeom>
          <a:noFill/>
        </p:spPr>
        <p:txBody>
          <a:bodyPr wrap="square" rtlCol="0">
            <a:spAutoFit/>
          </a:bodyPr>
          <a:lstStyle/>
          <a:p>
            <a:pPr algn="ctr"/>
            <a:r>
              <a:rPr kumimoji="1" lang="ja-JP" altLang="en-US">
                <a:latin typeface="Klee Medium" panose="02020600000000000000" pitchFamily="18" charset="-128"/>
                <a:ea typeface="Klee Medium" panose="02020600000000000000" pitchFamily="18" charset="-128"/>
              </a:rPr>
              <a:t>第</a:t>
            </a:r>
            <a:r>
              <a:rPr kumimoji="1" lang="en-US" altLang="ja-JP" dirty="0">
                <a:latin typeface="Klee Medium" panose="02020600000000000000" pitchFamily="18" charset="-128"/>
                <a:ea typeface="Klee Medium" panose="02020600000000000000" pitchFamily="18" charset="-128"/>
              </a:rPr>
              <a:t>2</a:t>
            </a:r>
            <a:r>
              <a:rPr kumimoji="1" lang="ja-JP" altLang="en-US">
                <a:latin typeface="Klee Medium" panose="02020600000000000000" pitchFamily="18" charset="-128"/>
                <a:ea typeface="Klee Medium" panose="02020600000000000000" pitchFamily="18" charset="-128"/>
              </a:rPr>
              <a:t>回　</a:t>
            </a:r>
            <a:endParaRPr kumimoji="1" lang="en-US" altLang="ja-JP" dirty="0">
              <a:latin typeface="Klee Medium" panose="02020600000000000000" pitchFamily="18" charset="-128"/>
              <a:ea typeface="Klee Medium" panose="02020600000000000000" pitchFamily="18" charset="-128"/>
            </a:endParaRPr>
          </a:p>
          <a:p>
            <a:pPr algn="ctr"/>
            <a:r>
              <a:rPr kumimoji="1" lang="ja-JP" altLang="en-US">
                <a:latin typeface="Klee Medium" panose="02020600000000000000" pitchFamily="18" charset="-128"/>
                <a:ea typeface="Klee Medium" panose="02020600000000000000" pitchFamily="18" charset="-128"/>
              </a:rPr>
              <a:t>群馬県臨床検査技師会群馬県放射線技師会合同勉強会のご案内</a:t>
            </a:r>
            <a:endParaRPr kumimoji="1" lang="en-US" altLang="ja-JP" dirty="0">
              <a:latin typeface="Klee Medium" panose="02020600000000000000" pitchFamily="18" charset="-128"/>
              <a:ea typeface="Klee Medium" panose="02020600000000000000" pitchFamily="18" charset="-128"/>
            </a:endParaRPr>
          </a:p>
          <a:p>
            <a:endParaRPr lang="en-US" altLang="ja-JP" dirty="0">
              <a:latin typeface="Klee Medium" panose="02020600000000000000" pitchFamily="18" charset="-128"/>
              <a:ea typeface="Klee Medium" panose="02020600000000000000" pitchFamily="18" charset="-128"/>
            </a:endParaRPr>
          </a:p>
        </p:txBody>
      </p:sp>
      <p:sp>
        <p:nvSpPr>
          <p:cNvPr id="7" name="テキスト ボックス 6">
            <a:extLst>
              <a:ext uri="{FF2B5EF4-FFF2-40B4-BE49-F238E27FC236}">
                <a16:creationId xmlns:a16="http://schemas.microsoft.com/office/drawing/2014/main" id="{88AA4039-F11C-384A-855B-4DA184298A30}"/>
              </a:ext>
            </a:extLst>
          </p:cNvPr>
          <p:cNvSpPr txBox="1"/>
          <p:nvPr/>
        </p:nvSpPr>
        <p:spPr>
          <a:xfrm>
            <a:off x="252411" y="3153608"/>
            <a:ext cx="6248399" cy="2308324"/>
          </a:xfrm>
          <a:prstGeom prst="rect">
            <a:avLst/>
          </a:prstGeom>
          <a:noFill/>
        </p:spPr>
        <p:txBody>
          <a:bodyPr wrap="square" rtlCol="0">
            <a:spAutoFit/>
          </a:bodyPr>
          <a:lstStyle/>
          <a:p>
            <a:pPr algn="ctr"/>
            <a:r>
              <a:rPr lang="ja-JP" altLang="en-US">
                <a:latin typeface="Klee Medium" panose="02020600000000000000" pitchFamily="18" charset="-128"/>
                <a:ea typeface="Klee Medium" panose="02020600000000000000" pitchFamily="18" charset="-128"/>
              </a:rPr>
              <a:t>記</a:t>
            </a:r>
            <a:endParaRPr lang="en-US" altLang="ja-JP" dirty="0">
              <a:latin typeface="Klee Medium" panose="02020600000000000000" pitchFamily="18" charset="-128"/>
              <a:ea typeface="Klee Medium" panose="02020600000000000000" pitchFamily="18" charset="-128"/>
            </a:endParaRPr>
          </a:p>
          <a:p>
            <a:pPr algn="ctr"/>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日程　　</a:t>
            </a:r>
            <a:r>
              <a:rPr lang="ja-JP" altLang="ja-JP"/>
              <a:t>　</a:t>
            </a:r>
            <a:r>
              <a:rPr lang="en-US" altLang="ja-JP" dirty="0"/>
              <a:t>2022</a:t>
            </a:r>
            <a:r>
              <a:rPr lang="ja-JP" altLang="en-US"/>
              <a:t>年</a:t>
            </a:r>
            <a:r>
              <a:rPr lang="en-US" altLang="ja-JP" dirty="0">
                <a:latin typeface="Klee Medium" panose="02020600000000000000" pitchFamily="18" charset="-128"/>
                <a:ea typeface="Klee Medium" panose="02020600000000000000" pitchFamily="18" charset="-128"/>
              </a:rPr>
              <a:t>5</a:t>
            </a:r>
            <a:r>
              <a:rPr lang="ja-JP" altLang="ja-JP">
                <a:latin typeface="Klee Medium" panose="02020600000000000000" pitchFamily="18" charset="-128"/>
                <a:ea typeface="Klee Medium" panose="02020600000000000000" pitchFamily="18" charset="-128"/>
              </a:rPr>
              <a:t>月</a:t>
            </a:r>
            <a:r>
              <a:rPr lang="en-US" altLang="ja-JP" dirty="0">
                <a:latin typeface="Klee Medium" panose="02020600000000000000" pitchFamily="18" charset="-128"/>
                <a:ea typeface="Klee Medium" panose="02020600000000000000" pitchFamily="18" charset="-128"/>
              </a:rPr>
              <a:t>11</a:t>
            </a:r>
            <a:r>
              <a:rPr lang="ja-JP" altLang="ja-JP">
                <a:latin typeface="Klee Medium" panose="02020600000000000000" pitchFamily="18" charset="-128"/>
                <a:ea typeface="Klee Medium" panose="02020600000000000000" pitchFamily="18" charset="-128"/>
              </a:rPr>
              <a:t>日</a:t>
            </a:r>
            <a:r>
              <a:rPr lang="en-US" altLang="ja-JP" dirty="0">
                <a:latin typeface="Klee Medium" panose="02020600000000000000" pitchFamily="18" charset="-128"/>
                <a:ea typeface="Klee Medium" panose="02020600000000000000" pitchFamily="18" charset="-128"/>
              </a:rPr>
              <a:t>(</a:t>
            </a:r>
            <a:r>
              <a:rPr lang="ja-JP" altLang="ja-JP">
                <a:latin typeface="Klee Medium" panose="02020600000000000000" pitchFamily="18" charset="-128"/>
                <a:ea typeface="Klee Medium" panose="02020600000000000000" pitchFamily="18" charset="-128"/>
              </a:rPr>
              <a:t>水</a:t>
            </a:r>
            <a:r>
              <a:rPr lang="en-US" altLang="ja-JP" dirty="0">
                <a:latin typeface="Klee Medium" panose="02020600000000000000" pitchFamily="18" charset="-128"/>
                <a:ea typeface="Klee Medium" panose="02020600000000000000" pitchFamily="18" charset="-128"/>
              </a:rPr>
              <a:t>)</a:t>
            </a:r>
            <a:r>
              <a:rPr lang="ja-JP" altLang="ja-JP">
                <a:latin typeface="Klee Medium" panose="02020600000000000000" pitchFamily="18" charset="-128"/>
                <a:ea typeface="Klee Medium" panose="02020600000000000000" pitchFamily="18" charset="-128"/>
              </a:rPr>
              <a:t>　</a:t>
            </a:r>
            <a:r>
              <a:rPr lang="en-US" altLang="ja-JP" dirty="0">
                <a:latin typeface="Klee Medium" panose="02020600000000000000" pitchFamily="18" charset="-128"/>
                <a:ea typeface="Klee Medium" panose="02020600000000000000" pitchFamily="18" charset="-128"/>
              </a:rPr>
              <a:t>19:00-21:00</a:t>
            </a:r>
          </a:p>
          <a:p>
            <a:r>
              <a:rPr lang="ja-JP" altLang="en-US">
                <a:latin typeface="Klee Medium" panose="02020600000000000000" pitchFamily="18" charset="-128"/>
                <a:ea typeface="Klee Medium" panose="02020600000000000000" pitchFamily="18" charset="-128"/>
              </a:rPr>
              <a:t>場所　　　群馬県立県民健康科学大学　大講義室</a:t>
            </a:r>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参加費　　会員：無料　　非会員：</a:t>
            </a:r>
            <a:r>
              <a:rPr lang="en-US" altLang="ja-JP" dirty="0">
                <a:latin typeface="Klee Medium" panose="02020600000000000000" pitchFamily="18" charset="-128"/>
                <a:ea typeface="Klee Medium" panose="02020600000000000000" pitchFamily="18" charset="-128"/>
              </a:rPr>
              <a:t>1,000</a:t>
            </a:r>
            <a:r>
              <a:rPr lang="ja-JP" altLang="en-US">
                <a:latin typeface="Klee Medium" panose="02020600000000000000" pitchFamily="18" charset="-128"/>
                <a:ea typeface="Klee Medium" panose="02020600000000000000" pitchFamily="18" charset="-128"/>
              </a:rPr>
              <a:t>円</a:t>
            </a:r>
            <a:endParaRPr lang="en-US" altLang="ja-JP" dirty="0">
              <a:latin typeface="Klee Medium" panose="02020600000000000000" pitchFamily="18" charset="-128"/>
              <a:ea typeface="Klee Medium" panose="02020600000000000000" pitchFamily="18" charset="-128"/>
            </a:endParaRPr>
          </a:p>
          <a:p>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　　　　</a:t>
            </a:r>
            <a:endParaRPr lang="en-US" altLang="ja-JP" dirty="0">
              <a:latin typeface="Klee Medium" panose="02020600000000000000" pitchFamily="18" charset="-128"/>
              <a:ea typeface="Klee Medium" panose="02020600000000000000" pitchFamily="18" charset="-128"/>
            </a:endParaRPr>
          </a:p>
          <a:p>
            <a:endParaRPr lang="en-US" altLang="ja-JP" dirty="0">
              <a:latin typeface="Klee Medium" panose="02020600000000000000" pitchFamily="18" charset="-128"/>
              <a:ea typeface="Klee Medium" panose="02020600000000000000" pitchFamily="18" charset="-128"/>
            </a:endParaRPr>
          </a:p>
        </p:txBody>
      </p:sp>
      <p:sp>
        <p:nvSpPr>
          <p:cNvPr id="9" name="テキスト ボックス 8">
            <a:extLst>
              <a:ext uri="{FF2B5EF4-FFF2-40B4-BE49-F238E27FC236}">
                <a16:creationId xmlns:a16="http://schemas.microsoft.com/office/drawing/2014/main" id="{833B079B-08D4-5141-882A-5A10F670CB22}"/>
              </a:ext>
            </a:extLst>
          </p:cNvPr>
          <p:cNvSpPr txBox="1"/>
          <p:nvPr/>
        </p:nvSpPr>
        <p:spPr>
          <a:xfrm>
            <a:off x="133349" y="1153210"/>
            <a:ext cx="6486525" cy="2332940"/>
          </a:xfrm>
          <a:prstGeom prst="rect">
            <a:avLst/>
          </a:prstGeom>
          <a:noFill/>
        </p:spPr>
        <p:txBody>
          <a:bodyPr wrap="square" rtlCol="0">
            <a:spAutoFit/>
          </a:bodyPr>
          <a:lstStyle/>
          <a:p>
            <a:r>
              <a:rPr lang="ja-JP" altLang="en-US" sz="1400">
                <a:latin typeface="Klee Medium" panose="02020600000000000000" pitchFamily="18" charset="-128"/>
                <a:ea typeface="Klee Medium" panose="02020600000000000000" pitchFamily="18" charset="-128"/>
              </a:rPr>
              <a:t>拝啓</a:t>
            </a:r>
            <a:endParaRPr lang="en-US" altLang="ja-JP" sz="1400" dirty="0">
              <a:latin typeface="Klee Medium" panose="02020600000000000000" pitchFamily="18" charset="-128"/>
              <a:ea typeface="Klee Medium" panose="02020600000000000000" pitchFamily="18" charset="-128"/>
            </a:endParaRPr>
          </a:p>
          <a:p>
            <a:r>
              <a:rPr lang="ja-JP" altLang="en-US" sz="1400">
                <a:latin typeface="Klee Medium" panose="02020600000000000000" pitchFamily="18" charset="-128"/>
                <a:ea typeface="Klee Medium" panose="02020600000000000000" pitchFamily="18" charset="-128"/>
              </a:rPr>
              <a:t>陽春の候、皆様方におかれましては、ますますのご健勝のこととお慶び申し上げます。</a:t>
            </a:r>
            <a:endParaRPr lang="en-US" altLang="ja-JP" sz="1400" dirty="0">
              <a:latin typeface="Klee Medium" panose="02020600000000000000" pitchFamily="18" charset="-128"/>
              <a:ea typeface="Klee Medium" panose="02020600000000000000" pitchFamily="18" charset="-128"/>
            </a:endParaRPr>
          </a:p>
          <a:p>
            <a:r>
              <a:rPr lang="ja-JP" altLang="en-US" sz="1400">
                <a:latin typeface="Klee Medium" panose="02020600000000000000" pitchFamily="18" charset="-128"/>
                <a:ea typeface="Klee Medium" panose="02020600000000000000" pitchFamily="18" charset="-128"/>
              </a:rPr>
              <a:t>昨年度開催いたしました群馬県臨床検査技師会と群馬県診療放射線技師会の合同勉強会を本年度も下記の日程で開催いたします。</a:t>
            </a:r>
            <a:endParaRPr lang="en-US" altLang="ja-JP" sz="1400" dirty="0">
              <a:latin typeface="Klee Medium" panose="02020600000000000000" pitchFamily="18" charset="-128"/>
              <a:ea typeface="Klee Medium" panose="02020600000000000000" pitchFamily="18" charset="-128"/>
            </a:endParaRPr>
          </a:p>
          <a:p>
            <a:r>
              <a:rPr lang="ja-JP" altLang="en-US" sz="1400">
                <a:latin typeface="Klee Medium" panose="02020600000000000000" pitchFamily="18" charset="-128"/>
                <a:ea typeface="Klee Medium" panose="02020600000000000000" pitchFamily="18" charset="-128"/>
              </a:rPr>
              <a:t>皆様のご参加をお待ちしております。</a:t>
            </a:r>
            <a:endParaRPr lang="en-US" altLang="ja-JP" sz="1400" dirty="0">
              <a:latin typeface="Klee Medium" panose="02020600000000000000" pitchFamily="18" charset="-128"/>
              <a:ea typeface="Klee Medium" panose="02020600000000000000" pitchFamily="18" charset="-128"/>
            </a:endParaRPr>
          </a:p>
          <a:p>
            <a:pPr algn="r"/>
            <a:r>
              <a:rPr lang="ja-JP" altLang="en-US" sz="1400">
                <a:latin typeface="Klee Medium" panose="02020600000000000000" pitchFamily="18" charset="-128"/>
                <a:ea typeface="Klee Medium" panose="02020600000000000000" pitchFamily="18" charset="-128"/>
              </a:rPr>
              <a:t>敬具</a:t>
            </a:r>
            <a:endParaRPr lang="en-US" altLang="ja-JP" sz="1400" dirty="0">
              <a:latin typeface="Klee Medium" panose="02020600000000000000" pitchFamily="18" charset="-128"/>
              <a:ea typeface="Klee Medium" panose="02020600000000000000" pitchFamily="18" charset="-128"/>
            </a:endParaRPr>
          </a:p>
          <a:p>
            <a:pPr algn="r"/>
            <a:r>
              <a:rPr lang="ja-JP" altLang="en-US" sz="1400">
                <a:latin typeface="Klee Medium" panose="02020600000000000000" pitchFamily="18" charset="-128"/>
                <a:ea typeface="Klee Medium" panose="02020600000000000000" pitchFamily="18" charset="-128"/>
              </a:rPr>
              <a:t>群馬県臨床検査技師会　渉外部　部長　関根美智子</a:t>
            </a:r>
            <a:endParaRPr lang="en-US" altLang="ja-JP" sz="1400" dirty="0">
              <a:latin typeface="Klee Medium" panose="02020600000000000000" pitchFamily="18" charset="-128"/>
              <a:ea typeface="Klee Medium" panose="02020600000000000000" pitchFamily="18" charset="-128"/>
            </a:endParaRPr>
          </a:p>
          <a:p>
            <a:pPr algn="r"/>
            <a:r>
              <a:rPr lang="ja-JP" altLang="en-US" sz="1400">
                <a:latin typeface="Klee Medium" panose="02020600000000000000" pitchFamily="18" charset="-128"/>
                <a:ea typeface="Klee Medium" panose="02020600000000000000" pitchFamily="18" charset="-128"/>
              </a:rPr>
              <a:t>群馬県診療放射線技師会　企画推進部　部長　高柳美希</a:t>
            </a:r>
            <a:endParaRPr lang="en-US" altLang="ja-JP" sz="1400" dirty="0">
              <a:latin typeface="Klee Medium" panose="02020600000000000000" pitchFamily="18" charset="-128"/>
              <a:ea typeface="Klee Medium" panose="02020600000000000000" pitchFamily="18" charset="-128"/>
            </a:endParaRPr>
          </a:p>
          <a:p>
            <a:endParaRPr lang="en-US" altLang="ja-JP" sz="1400" dirty="0">
              <a:latin typeface="Klee Medium" panose="02020600000000000000" pitchFamily="18" charset="-128"/>
              <a:ea typeface="Klee Medium" panose="02020600000000000000" pitchFamily="18" charset="-128"/>
            </a:endParaRPr>
          </a:p>
        </p:txBody>
      </p:sp>
      <p:sp>
        <p:nvSpPr>
          <p:cNvPr id="10" name="テキスト ボックス 9">
            <a:extLst>
              <a:ext uri="{FF2B5EF4-FFF2-40B4-BE49-F238E27FC236}">
                <a16:creationId xmlns:a16="http://schemas.microsoft.com/office/drawing/2014/main" id="{D91FA872-34D1-4040-83D0-6ACF89479A94}"/>
              </a:ext>
            </a:extLst>
          </p:cNvPr>
          <p:cNvSpPr txBox="1"/>
          <p:nvPr/>
        </p:nvSpPr>
        <p:spPr>
          <a:xfrm>
            <a:off x="252410" y="5105481"/>
            <a:ext cx="6486525" cy="4229281"/>
          </a:xfrm>
          <a:prstGeom prst="rect">
            <a:avLst/>
          </a:prstGeom>
          <a:noFill/>
        </p:spPr>
        <p:txBody>
          <a:bodyPr wrap="square" rtlCol="0">
            <a:spAutoFit/>
          </a:bodyPr>
          <a:lstStyle/>
          <a:p>
            <a:r>
              <a:rPr lang="ja-JP" altLang="en-US">
                <a:latin typeface="Klee Medium" panose="02020600000000000000" pitchFamily="18" charset="-128"/>
                <a:ea typeface="Klee Medium" panose="02020600000000000000" pitchFamily="18" charset="-128"/>
              </a:rPr>
              <a:t>プログラム</a:t>
            </a:r>
            <a:endParaRPr lang="en-US" altLang="ja-JP" dirty="0">
              <a:latin typeface="Klee Medium" panose="02020600000000000000" pitchFamily="18" charset="-128"/>
              <a:ea typeface="Klee Medium" panose="02020600000000000000" pitchFamily="18" charset="-128"/>
            </a:endParaRPr>
          </a:p>
          <a:p>
            <a:r>
              <a:rPr lang="en-US" altLang="ja-JP" dirty="0">
                <a:latin typeface="Klee Medium" panose="02020600000000000000" pitchFamily="18" charset="-128"/>
                <a:ea typeface="Klee Medium" panose="02020600000000000000" pitchFamily="18" charset="-128"/>
              </a:rPr>
              <a:t>19:00 </a:t>
            </a:r>
            <a:r>
              <a:rPr lang="ja-JP" altLang="en-US">
                <a:latin typeface="Klee Medium" panose="02020600000000000000" pitchFamily="18" charset="-128"/>
                <a:ea typeface="Klee Medium" panose="02020600000000000000" pitchFamily="18" charset="-128"/>
              </a:rPr>
              <a:t>開会の挨拶</a:t>
            </a:r>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　第</a:t>
            </a:r>
            <a:r>
              <a:rPr lang="en-US" altLang="ja-JP" dirty="0">
                <a:latin typeface="Klee Medium" panose="02020600000000000000" pitchFamily="18" charset="-128"/>
                <a:ea typeface="Klee Medium" panose="02020600000000000000" pitchFamily="18" charset="-128"/>
              </a:rPr>
              <a:t>1</a:t>
            </a:r>
            <a:r>
              <a:rPr lang="ja-JP" altLang="en-US">
                <a:latin typeface="Klee Medium" panose="02020600000000000000" pitchFamily="18" charset="-128"/>
                <a:ea typeface="Klee Medium" panose="02020600000000000000" pitchFamily="18" charset="-128"/>
              </a:rPr>
              <a:t>部　企業講演</a:t>
            </a:r>
            <a:endParaRPr lang="en-US" altLang="ja-JP" dirty="0">
              <a:latin typeface="Klee Medium" panose="02020600000000000000" pitchFamily="18" charset="-128"/>
              <a:ea typeface="Klee Medium" panose="02020600000000000000" pitchFamily="18" charset="-128"/>
            </a:endParaRPr>
          </a:p>
          <a:p>
            <a:r>
              <a:rPr lang="en-US" altLang="ja-JP" dirty="0">
                <a:latin typeface="Klee Medium" panose="02020600000000000000" pitchFamily="18" charset="-128"/>
                <a:ea typeface="Klee Medium" panose="02020600000000000000" pitchFamily="18" charset="-128"/>
              </a:rPr>
              <a:t>19:05 </a:t>
            </a:r>
            <a:r>
              <a:rPr lang="ja-JP" altLang="en-US">
                <a:latin typeface="Klee Medium" panose="02020600000000000000" pitchFamily="18" charset="-128"/>
                <a:ea typeface="Klee Medium" panose="02020600000000000000" pitchFamily="18" charset="-128"/>
              </a:rPr>
              <a:t>日本発新しい超音波診断装置</a:t>
            </a:r>
            <a:r>
              <a:rPr lang="en-US" altLang="ja-JP" dirty="0">
                <a:latin typeface="Klee Medium" panose="02020600000000000000" pitchFamily="18" charset="-128"/>
                <a:ea typeface="Klee Medium" panose="02020600000000000000" pitchFamily="18" charset="-128"/>
              </a:rPr>
              <a:t>COCOLY</a:t>
            </a:r>
            <a:r>
              <a:rPr lang="ja-JP" altLang="en-US">
                <a:latin typeface="Klee Medium" panose="02020600000000000000" pitchFamily="18" charset="-128"/>
                <a:ea typeface="Klee Medium" panose="02020600000000000000" pitchFamily="18" charset="-128"/>
              </a:rPr>
              <a:t>の紹介</a:t>
            </a:r>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　　　　　</a:t>
            </a:r>
            <a:r>
              <a:rPr lang="en-US" altLang="ja-JP" dirty="0">
                <a:latin typeface="Klee Medium" panose="02020600000000000000" pitchFamily="18" charset="-128"/>
                <a:ea typeface="Klee Medium" panose="02020600000000000000" pitchFamily="18" charset="-128"/>
              </a:rPr>
              <a:t>(</a:t>
            </a:r>
            <a:r>
              <a:rPr lang="ja-JP" altLang="en-US">
                <a:latin typeface="Klee Medium" panose="02020600000000000000" pitchFamily="18" charset="-128"/>
                <a:ea typeface="Klee Medium" panose="02020600000000000000" pitchFamily="18" charset="-128"/>
              </a:rPr>
              <a:t>株</a:t>
            </a:r>
            <a:r>
              <a:rPr lang="en-US" altLang="ja-JP" dirty="0">
                <a:latin typeface="Klee Medium" panose="02020600000000000000" pitchFamily="18" charset="-128"/>
                <a:ea typeface="Klee Medium" panose="02020600000000000000" pitchFamily="18" charset="-128"/>
              </a:rPr>
              <a:t>)Lily MedTech</a:t>
            </a:r>
            <a:r>
              <a:rPr lang="ja-JP" altLang="en-US">
                <a:latin typeface="Klee Medium" panose="02020600000000000000" pitchFamily="18" charset="-128"/>
                <a:ea typeface="Klee Medium" panose="02020600000000000000" pitchFamily="18" charset="-128"/>
              </a:rPr>
              <a:t>　　　近藤　洋平　様</a:t>
            </a:r>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　第</a:t>
            </a:r>
            <a:r>
              <a:rPr lang="en-US" altLang="ja-JP" dirty="0">
                <a:latin typeface="Klee Medium" panose="02020600000000000000" pitchFamily="18" charset="-128"/>
                <a:ea typeface="Klee Medium" panose="02020600000000000000" pitchFamily="18" charset="-128"/>
              </a:rPr>
              <a:t>2</a:t>
            </a:r>
            <a:r>
              <a:rPr lang="ja-JP" altLang="en-US">
                <a:latin typeface="Klee Medium" panose="02020600000000000000" pitchFamily="18" charset="-128"/>
                <a:ea typeface="Klee Medium" panose="02020600000000000000" pitchFamily="18" charset="-128"/>
              </a:rPr>
              <a:t>部　臨床講演</a:t>
            </a:r>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　　</a:t>
            </a:r>
            <a:r>
              <a:rPr lang="ja-JP" altLang="en-US" dirty="0">
                <a:latin typeface="Klee Medium" panose="02020600000000000000" pitchFamily="18" charset="-128"/>
                <a:ea typeface="Klee Medium" panose="02020600000000000000" pitchFamily="18" charset="-128"/>
              </a:rPr>
              <a:t>　</a:t>
            </a:r>
            <a:r>
              <a:rPr lang="ja-JP" altLang="ja-JP">
                <a:latin typeface="Klee Medium" panose="02020600000000000000" pitchFamily="18" charset="-128"/>
                <a:ea typeface="Klee Medium" panose="02020600000000000000" pitchFamily="18" charset="-128"/>
              </a:rPr>
              <a:t>乳腺画像を極める</a:t>
            </a:r>
            <a:r>
              <a:rPr lang="en-US" altLang="ja-JP" dirty="0">
                <a:latin typeface="Klee Medium" panose="02020600000000000000" pitchFamily="18" charset="-128"/>
                <a:ea typeface="Klee Medium" panose="02020600000000000000" pitchFamily="18" charset="-128"/>
              </a:rPr>
              <a:t>vol.2</a:t>
            </a:r>
            <a:r>
              <a:rPr lang="ja-JP" altLang="en-US">
                <a:latin typeface="Klee Medium" panose="02020600000000000000" pitchFamily="18" charset="-128"/>
                <a:ea typeface="Klee Medium" panose="02020600000000000000" pitchFamily="18" charset="-128"/>
              </a:rPr>
              <a:t>　</a:t>
            </a:r>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　　　　</a:t>
            </a:r>
            <a:r>
              <a:rPr lang="ja-JP" altLang="ja-JP">
                <a:latin typeface="Klee Medium" panose="02020600000000000000" pitchFamily="18" charset="-128"/>
                <a:ea typeface="Klee Medium" panose="02020600000000000000" pitchFamily="18" charset="-128"/>
              </a:rPr>
              <a:t>〜乳腺の石灰化病変とその他の病変〜</a:t>
            </a:r>
            <a:endParaRPr lang="en-US" altLang="ja-JP" dirty="0">
              <a:latin typeface="Klee Medium" panose="02020600000000000000" pitchFamily="18" charset="-128"/>
              <a:ea typeface="Klee Medium" panose="02020600000000000000" pitchFamily="18" charset="-128"/>
            </a:endParaRPr>
          </a:p>
          <a:p>
            <a:r>
              <a:rPr lang="en-US" altLang="ja-JP" dirty="0">
                <a:latin typeface="Klee Medium" panose="02020600000000000000" pitchFamily="18" charset="-128"/>
                <a:ea typeface="Klee Medium" panose="02020600000000000000" pitchFamily="18" charset="-128"/>
              </a:rPr>
              <a:t>19:25</a:t>
            </a:r>
            <a:r>
              <a:rPr lang="ja-JP" altLang="en-US">
                <a:latin typeface="Klee Medium" panose="02020600000000000000" pitchFamily="18" charset="-128"/>
                <a:ea typeface="Klee Medium" panose="02020600000000000000" pitchFamily="18" charset="-128"/>
              </a:rPr>
              <a:t>　超音波画像編　</a:t>
            </a:r>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　　　有馬ひとみ先生　</a:t>
            </a:r>
            <a:r>
              <a:rPr lang="en-US" altLang="ja-JP" dirty="0">
                <a:latin typeface="Klee Medium" panose="02020600000000000000" pitchFamily="18" charset="-128"/>
                <a:ea typeface="Klee Medium" panose="02020600000000000000" pitchFamily="18" charset="-128"/>
              </a:rPr>
              <a:t>(</a:t>
            </a:r>
            <a:r>
              <a:rPr lang="ja-JP" altLang="en-US">
                <a:latin typeface="Klee Medium" panose="02020600000000000000" pitchFamily="18" charset="-128"/>
                <a:ea typeface="Klee Medium" panose="02020600000000000000" pitchFamily="18" charset="-128"/>
              </a:rPr>
              <a:t>日本赤十字社　前橋赤十字病院</a:t>
            </a:r>
            <a:r>
              <a:rPr lang="en-US" altLang="ja-JP" dirty="0">
                <a:latin typeface="Klee Medium" panose="02020600000000000000" pitchFamily="18" charset="-128"/>
                <a:ea typeface="Klee Medium" panose="02020600000000000000" pitchFamily="18" charset="-128"/>
              </a:rPr>
              <a:t>)</a:t>
            </a:r>
          </a:p>
          <a:p>
            <a:r>
              <a:rPr lang="en-US" altLang="ja-JP" dirty="0">
                <a:latin typeface="Klee Medium" panose="02020600000000000000" pitchFamily="18" charset="-128"/>
                <a:ea typeface="Klee Medium" panose="02020600000000000000" pitchFamily="18" charset="-128"/>
              </a:rPr>
              <a:t>20:15  </a:t>
            </a:r>
            <a:r>
              <a:rPr lang="ja-JP" altLang="en-US">
                <a:latin typeface="Klee Medium" panose="02020600000000000000" pitchFamily="18" charset="-128"/>
                <a:ea typeface="Klee Medium" panose="02020600000000000000" pitchFamily="18" charset="-128"/>
              </a:rPr>
              <a:t>マンモグラフィ編　</a:t>
            </a:r>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　　　吉田人美先生　　</a:t>
            </a:r>
            <a:r>
              <a:rPr lang="en-US" altLang="ja-JP" dirty="0">
                <a:latin typeface="Klee Medium" panose="02020600000000000000" pitchFamily="18" charset="-128"/>
                <a:ea typeface="Klee Medium" panose="02020600000000000000" pitchFamily="18" charset="-128"/>
              </a:rPr>
              <a:t>(</a:t>
            </a:r>
            <a:r>
              <a:rPr lang="ja-JP" altLang="en-US">
                <a:latin typeface="Klee Medium" panose="02020600000000000000" pitchFamily="18" charset="-128"/>
                <a:ea typeface="Klee Medium" panose="02020600000000000000" pitchFamily="18" charset="-128"/>
              </a:rPr>
              <a:t>医療法人瑞穂会　みさと診療所</a:t>
            </a:r>
            <a:r>
              <a:rPr lang="en-US" altLang="ja-JP" dirty="0">
                <a:latin typeface="Klee Medium" panose="02020600000000000000" pitchFamily="18" charset="-128"/>
                <a:ea typeface="Klee Medium" panose="02020600000000000000" pitchFamily="18" charset="-128"/>
              </a:rPr>
              <a:t>)</a:t>
            </a:r>
          </a:p>
          <a:p>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　　　　</a:t>
            </a:r>
            <a:endParaRPr lang="en-US" altLang="ja-JP" dirty="0">
              <a:latin typeface="Klee Medium" panose="02020600000000000000" pitchFamily="18" charset="-128"/>
              <a:ea typeface="Klee Medium" panose="02020600000000000000" pitchFamily="18" charset="-128"/>
            </a:endParaRPr>
          </a:p>
          <a:p>
            <a:endParaRPr lang="en-US" altLang="ja-JP" dirty="0">
              <a:latin typeface="Klee Medium" panose="02020600000000000000" pitchFamily="18" charset="-128"/>
              <a:ea typeface="Klee Medium" panose="02020600000000000000" pitchFamily="18" charset="-128"/>
            </a:endParaRPr>
          </a:p>
        </p:txBody>
      </p:sp>
      <p:grpSp>
        <p:nvGrpSpPr>
          <p:cNvPr id="16" name="グループ化 15">
            <a:extLst>
              <a:ext uri="{FF2B5EF4-FFF2-40B4-BE49-F238E27FC236}">
                <a16:creationId xmlns:a16="http://schemas.microsoft.com/office/drawing/2014/main" id="{F758BE4E-B2FE-C44F-9595-8CD3B6D1F090}"/>
              </a:ext>
            </a:extLst>
          </p:cNvPr>
          <p:cNvGrpSpPr/>
          <p:nvPr/>
        </p:nvGrpSpPr>
        <p:grpSpPr>
          <a:xfrm>
            <a:off x="252411" y="8959077"/>
            <a:ext cx="6248400" cy="1200329"/>
            <a:chOff x="252410" y="8332443"/>
            <a:chExt cx="6248400" cy="1200329"/>
          </a:xfrm>
        </p:grpSpPr>
        <p:sp>
          <p:nvSpPr>
            <p:cNvPr id="11" name="テキスト ボックス 10">
              <a:extLst>
                <a:ext uri="{FF2B5EF4-FFF2-40B4-BE49-F238E27FC236}">
                  <a16:creationId xmlns:a16="http://schemas.microsoft.com/office/drawing/2014/main" id="{5524E930-1750-E243-B76F-C2F58569F085}"/>
                </a:ext>
              </a:extLst>
            </p:cNvPr>
            <p:cNvSpPr txBox="1"/>
            <p:nvPr/>
          </p:nvSpPr>
          <p:spPr>
            <a:xfrm>
              <a:off x="252410" y="8332443"/>
              <a:ext cx="6248400" cy="1200329"/>
            </a:xfrm>
            <a:prstGeom prst="rect">
              <a:avLst/>
            </a:prstGeom>
            <a:noFill/>
          </p:spPr>
          <p:txBody>
            <a:bodyPr wrap="square" rtlCol="0">
              <a:spAutoFit/>
            </a:bodyPr>
            <a:lstStyle/>
            <a:p>
              <a:r>
                <a:rPr lang="ja-JP" altLang="en-US">
                  <a:latin typeface="Klee Medium" panose="02020600000000000000" pitchFamily="18" charset="-128"/>
                  <a:ea typeface="Klee Medium" panose="02020600000000000000" pitchFamily="18" charset="-128"/>
                </a:rPr>
                <a:t>お問い合わせ</a:t>
              </a:r>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群馬県臨床検査技師会　　渉外部　関根美智子</a:t>
              </a:r>
              <a:endParaRPr lang="en-US" altLang="ja-JP" dirty="0">
                <a:latin typeface="Klee Medium" panose="02020600000000000000" pitchFamily="18" charset="-128"/>
                <a:ea typeface="Klee Medium" panose="02020600000000000000" pitchFamily="18" charset="-128"/>
              </a:endParaRPr>
            </a:p>
            <a:p>
              <a:r>
                <a:rPr lang="ja-JP" altLang="en-US">
                  <a:latin typeface="Klee Medium" panose="02020600000000000000" pitchFamily="18" charset="-128"/>
                  <a:ea typeface="Klee Medium" panose="02020600000000000000" pitchFamily="18" charset="-128"/>
                </a:rPr>
                <a:t>群馬県診療放射線技師会　企画推進部　高柳美希</a:t>
              </a:r>
              <a:endParaRPr lang="en-US" altLang="ja-JP" dirty="0">
                <a:latin typeface="Klee Medium" panose="02020600000000000000" pitchFamily="18" charset="-128"/>
                <a:ea typeface="Klee Medium" panose="02020600000000000000" pitchFamily="18" charset="-128"/>
              </a:endParaRPr>
            </a:p>
            <a:p>
              <a:endParaRPr lang="en-US" altLang="ja-JP" dirty="0">
                <a:latin typeface="Klee Medium" panose="02020600000000000000" pitchFamily="18" charset="-128"/>
                <a:ea typeface="Klee Medium" panose="02020600000000000000" pitchFamily="18" charset="-128"/>
              </a:endParaRPr>
            </a:p>
          </p:txBody>
        </p:sp>
        <p:pic>
          <p:nvPicPr>
            <p:cNvPr id="13" name="図 12">
              <a:extLst>
                <a:ext uri="{FF2B5EF4-FFF2-40B4-BE49-F238E27FC236}">
                  <a16:creationId xmlns:a16="http://schemas.microsoft.com/office/drawing/2014/main" id="{CB107389-E5FB-F347-9CB1-57956CDFECDB}"/>
                </a:ext>
              </a:extLst>
            </p:cNvPr>
            <p:cNvPicPr>
              <a:picLocks noChangeAspect="1"/>
            </p:cNvPicPr>
            <p:nvPr/>
          </p:nvPicPr>
          <p:blipFill>
            <a:blip r:embed="rId2"/>
            <a:stretch>
              <a:fillRect/>
            </a:stretch>
          </p:blipFill>
          <p:spPr>
            <a:xfrm>
              <a:off x="5419548" y="8419272"/>
              <a:ext cx="449608" cy="449608"/>
            </a:xfrm>
            <a:prstGeom prst="rect">
              <a:avLst/>
            </a:prstGeom>
          </p:spPr>
        </p:pic>
        <p:pic>
          <p:nvPicPr>
            <p:cNvPr id="15" name="図 14">
              <a:extLst>
                <a:ext uri="{FF2B5EF4-FFF2-40B4-BE49-F238E27FC236}">
                  <a16:creationId xmlns:a16="http://schemas.microsoft.com/office/drawing/2014/main" id="{75195DDF-ED56-D843-95C8-879F15CDF932}"/>
                </a:ext>
              </a:extLst>
            </p:cNvPr>
            <p:cNvPicPr>
              <a:picLocks noChangeAspect="1"/>
            </p:cNvPicPr>
            <p:nvPr/>
          </p:nvPicPr>
          <p:blipFill>
            <a:blip r:embed="rId3"/>
            <a:stretch>
              <a:fillRect/>
            </a:stretch>
          </p:blipFill>
          <p:spPr>
            <a:xfrm>
              <a:off x="5419548" y="8817829"/>
              <a:ext cx="481098" cy="481098"/>
            </a:xfrm>
            <a:prstGeom prst="rect">
              <a:avLst/>
            </a:prstGeom>
          </p:spPr>
        </p:pic>
      </p:grpSp>
      <p:grpSp>
        <p:nvGrpSpPr>
          <p:cNvPr id="22" name="グループ化 21">
            <a:extLst>
              <a:ext uri="{FF2B5EF4-FFF2-40B4-BE49-F238E27FC236}">
                <a16:creationId xmlns:a16="http://schemas.microsoft.com/office/drawing/2014/main" id="{387E87C7-6BBC-C245-8295-05CF52567259}"/>
              </a:ext>
            </a:extLst>
          </p:cNvPr>
          <p:cNvGrpSpPr/>
          <p:nvPr/>
        </p:nvGrpSpPr>
        <p:grpSpPr>
          <a:xfrm>
            <a:off x="4953000" y="4317555"/>
            <a:ext cx="1776410" cy="1477049"/>
            <a:chOff x="4724400" y="4298505"/>
            <a:chExt cx="1776410" cy="1477049"/>
          </a:xfrm>
        </p:grpSpPr>
        <p:pic>
          <p:nvPicPr>
            <p:cNvPr id="18" name="図 17">
              <a:extLst>
                <a:ext uri="{FF2B5EF4-FFF2-40B4-BE49-F238E27FC236}">
                  <a16:creationId xmlns:a16="http://schemas.microsoft.com/office/drawing/2014/main" id="{FCA9B931-E1EC-FD44-A231-6592FCC6B05B}"/>
                </a:ext>
              </a:extLst>
            </p:cNvPr>
            <p:cNvPicPr>
              <a:picLocks noChangeAspect="1"/>
            </p:cNvPicPr>
            <p:nvPr/>
          </p:nvPicPr>
          <p:blipFill>
            <a:blip r:embed="rId4"/>
            <a:stretch>
              <a:fillRect/>
            </a:stretch>
          </p:blipFill>
          <p:spPr>
            <a:xfrm>
              <a:off x="4724400" y="4611256"/>
              <a:ext cx="1164298" cy="1164298"/>
            </a:xfrm>
            <a:prstGeom prst="rect">
              <a:avLst/>
            </a:prstGeom>
          </p:spPr>
        </p:pic>
        <p:sp>
          <p:nvSpPr>
            <p:cNvPr id="20" name="円形吹き出し 19">
              <a:extLst>
                <a:ext uri="{FF2B5EF4-FFF2-40B4-BE49-F238E27FC236}">
                  <a16:creationId xmlns:a16="http://schemas.microsoft.com/office/drawing/2014/main" id="{83D67FBB-C31A-0344-A0E5-A82704D09528}"/>
                </a:ext>
              </a:extLst>
            </p:cNvPr>
            <p:cNvSpPr/>
            <p:nvPr/>
          </p:nvSpPr>
          <p:spPr>
            <a:xfrm>
              <a:off x="5069543" y="4298505"/>
              <a:ext cx="1431267" cy="417153"/>
            </a:xfrm>
            <a:prstGeom prst="wedgeEllipseCallou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050">
                  <a:latin typeface="Klee Medium" panose="02020600000000000000" pitchFamily="18" charset="-128"/>
                  <a:ea typeface="Klee Medium" panose="02020600000000000000" pitchFamily="18" charset="-128"/>
                </a:rPr>
                <a:t>新人さん歓迎</a:t>
              </a:r>
            </a:p>
          </p:txBody>
        </p:sp>
      </p:grpSp>
    </p:spTree>
    <p:extLst>
      <p:ext uri="{BB962C8B-B14F-4D97-AF65-F5344CB8AC3E}">
        <p14:creationId xmlns:p14="http://schemas.microsoft.com/office/powerpoint/2010/main" val="231503503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115</TotalTime>
  <Words>277</Words>
  <Application>Microsoft Macintosh PowerPoint</Application>
  <PresentationFormat>A4 210 x 297 mm</PresentationFormat>
  <Paragraphs>34</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Klee Medium</vt:lpstr>
      <vt:lpstr>游ゴシック</vt:lpstr>
      <vt:lpstr>游ゴシック Light</vt:lpstr>
      <vt:lpstr>Arial</vt:lpstr>
      <vt:lpstr>Office テーマ</vt:lpstr>
      <vt:lpstr>PowerPoint プレゼンテーション</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高柳 美希</dc:creator>
  <cp:lastModifiedBy>高柳 美希</cp:lastModifiedBy>
  <cp:revision>11</cp:revision>
  <dcterms:created xsi:type="dcterms:W3CDTF">2022-02-23T04:10:23Z</dcterms:created>
  <dcterms:modified xsi:type="dcterms:W3CDTF">2022-04-07T12:31:17Z</dcterms:modified>
</cp:coreProperties>
</file>